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8"/>
  </p:notesMasterIdLst>
  <p:handoutMasterIdLst>
    <p:handoutMasterId r:id="rId19"/>
  </p:handoutMasterIdLst>
  <p:sldIdLst>
    <p:sldId id="272" r:id="rId5"/>
    <p:sldId id="276" r:id="rId6"/>
    <p:sldId id="281" r:id="rId7"/>
    <p:sldId id="277" r:id="rId8"/>
    <p:sldId id="278" r:id="rId9"/>
    <p:sldId id="279" r:id="rId10"/>
    <p:sldId id="280" r:id="rId11"/>
    <p:sldId id="282" r:id="rId12"/>
    <p:sldId id="283" r:id="rId13"/>
    <p:sldId id="284" r:id="rId14"/>
    <p:sldId id="285" r:id="rId15"/>
    <p:sldId id="287" r:id="rId16"/>
    <p:sldId id="286" r:id="rId17"/>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936" y="426"/>
      </p:cViewPr>
      <p:guideLst/>
    </p:cSldViewPr>
  </p:slideViewPr>
  <p:notesTextViewPr>
    <p:cViewPr>
      <p:scale>
        <a:sx n="1" d="1"/>
        <a:sy n="1" d="1"/>
      </p:scale>
      <p:origin x="0" y="0"/>
    </p:cViewPr>
  </p:notesTextViewPr>
  <p:notesViewPr>
    <p:cSldViewPr snapToGrid="0">
      <p:cViewPr varScale="1">
        <p:scale>
          <a:sx n="87" d="100"/>
          <a:sy n="87" d="100"/>
        </p:scale>
        <p:origin x="309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172DCE-3B3D-4772-AD01-EA475F13D65B}" type="datetime1">
              <a:rPr lang="zh-TW" altLang="en-US" smtClean="0">
                <a:latin typeface="Microsoft JhengHei UI" panose="020B0604030504040204" pitchFamily="34" charset="-120"/>
                <a:ea typeface="Microsoft JhengHei UI" panose="020B0604030504040204" pitchFamily="34" charset="-120"/>
              </a:rPr>
              <a:t>2020/8/6</a:t>
            </a:fld>
            <a:endParaRPr lang="zh-TW" altLang="en-US" dirty="0">
              <a:latin typeface="Microsoft JhengHei UI" panose="020B0604030504040204" pitchFamily="34" charset="-120"/>
              <a:ea typeface="Microsoft JhengHei UI" panose="020B0604030504040204" pitchFamily="34" charset="-120"/>
            </a:endParaRPr>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1AE400-C156-46A1-A0E2-1B558DFFA34E}" type="slidenum">
              <a:rPr lang="en-US" altLang="zh-TW" smtClean="0">
                <a:latin typeface="Microsoft JhengHei UI" panose="020B0604030504040204" pitchFamily="34" charset="-120"/>
                <a:ea typeface="Microsoft JhengHei UI" panose="020B0604030504040204" pitchFamily="34" charset="-120"/>
              </a:rPr>
              <a:t>‹#›</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631284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DA0046EB-B234-4024-A54D-34B693152EDE}" type="datetime1">
              <a:rPr lang="zh-TW" altLang="en-US" noProof="0" smtClean="0"/>
              <a:t>2020/8/6</a:t>
            </a:fld>
            <a:endParaRPr lang="zh-TW" altLang="en-US" noProof="0" dirty="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477E48D1-FA17-4B0C-9EED-C23B2F50007B}" type="slidenum">
              <a:rPr lang="en-US" altLang="zh-TW" noProof="0" smtClean="0"/>
              <a:pPr/>
              <a:t>‹#›</a:t>
            </a:fld>
            <a:endParaRPr lang="zh-TW" altLang="en-US" noProof="0" dirty="0"/>
          </a:p>
        </p:txBody>
      </p:sp>
    </p:spTree>
    <p:extLst>
      <p:ext uri="{BB962C8B-B14F-4D97-AF65-F5344CB8AC3E}">
        <p14:creationId xmlns:p14="http://schemas.microsoft.com/office/powerpoint/2010/main" val="24848554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1</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391376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10</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054823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11</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927803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13</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253218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2</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1664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3</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995938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4</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362957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5</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36466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6</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865156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7</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42390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8</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87222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77E48D1-FA17-4B0C-9EED-C23B2F50007B}" type="slidenum">
              <a:rPr lang="en-US" altLang="zh-TW" smtClean="0">
                <a:latin typeface="Microsoft JhengHei UI" panose="020B0604030504040204" pitchFamily="34" charset="-120"/>
                <a:ea typeface="Microsoft JhengHei UI" panose="020B0604030504040204" pitchFamily="34" charset="-120"/>
              </a:rPr>
              <a:t>9</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695574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95269" y="1122363"/>
            <a:ext cx="9001462" cy="2387600"/>
          </a:xfrm>
        </p:spPr>
        <p:txBody>
          <a:bodyPr rtlCol="0" anchor="b">
            <a:normAutofit/>
          </a:bodyPr>
          <a:lstStyle>
            <a:lvl1pPr algn="ctr">
              <a:defRPr sz="4800"/>
            </a:lvl1pPr>
          </a:lstStyle>
          <a:p>
            <a:pPr rtl="0"/>
            <a:r>
              <a:rPr lang="zh-TW" altLang="en-US" noProof="0" smtClean="0"/>
              <a:t>按一下以編輯母片標題樣式</a:t>
            </a:r>
            <a:endParaRPr lang="zh-TW" altLang="en-US" noProof="0" dirty="0"/>
          </a:p>
        </p:txBody>
      </p:sp>
      <p:sp>
        <p:nvSpPr>
          <p:cNvPr id="3" name="副標題 2"/>
          <p:cNvSpPr>
            <a:spLocks noGrp="1"/>
          </p:cNvSpPr>
          <p:nvPr>
            <p:ph type="subTitle" idx="1"/>
          </p:nvPr>
        </p:nvSpPr>
        <p:spPr>
          <a:xfrm>
            <a:off x="1595269" y="3602038"/>
            <a:ext cx="9001462"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smtClean="0"/>
              <a:t>按一下以編輯母片副標題樣式</a:t>
            </a:r>
            <a:endParaRPr lang="zh-TW" altLang="en-US" noProof="0" dirty="0"/>
          </a:p>
        </p:txBody>
      </p:sp>
      <p:sp>
        <p:nvSpPr>
          <p:cNvPr id="4" name="日期版面配置區 3"/>
          <p:cNvSpPr>
            <a:spLocks noGrp="1"/>
          </p:cNvSpPr>
          <p:nvPr>
            <p:ph type="dt" sz="half" idx="10"/>
          </p:nvPr>
        </p:nvSpPr>
        <p:spPr/>
        <p:txBody>
          <a:bodyPr rtlCol="0"/>
          <a:lstStyle/>
          <a:p>
            <a:pPr rtl="0"/>
            <a:fld id="{57AACF53-7ABF-4CDA-BCA6-52531E651FBD}" type="datetime1">
              <a:rPr lang="zh-TW" altLang="en-US" noProof="0" smtClean="0"/>
              <a:t>2020/8/6</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含標題的全景圖片">
    <p:spTree>
      <p:nvGrpSpPr>
        <p:cNvPr id="1" name=""/>
        <p:cNvGrpSpPr/>
        <p:nvPr/>
      </p:nvGrpSpPr>
      <p:grpSpPr>
        <a:xfrm>
          <a:off x="0" y="0"/>
          <a:ext cx="0" cy="0"/>
          <a:chOff x="0" y="0"/>
          <a:chExt cx="0" cy="0"/>
        </a:xfrm>
      </p:grpSpPr>
      <p:sp>
        <p:nvSpPr>
          <p:cNvPr id="2" name="標題 1"/>
          <p:cNvSpPr>
            <a:spLocks noGrp="1"/>
          </p:cNvSpPr>
          <p:nvPr>
            <p:ph type="title"/>
          </p:nvPr>
        </p:nvSpPr>
        <p:spPr>
          <a:xfrm>
            <a:off x="913806" y="4289372"/>
            <a:ext cx="10367564" cy="819355"/>
          </a:xfrm>
        </p:spPr>
        <p:txBody>
          <a:bodyPr rtlCol="0" anchor="b">
            <a:normAutofit/>
          </a:bodyPr>
          <a:lstStyle>
            <a:lvl1pPr>
              <a:defRPr sz="2800"/>
            </a:lvl1pPr>
          </a:lstStyle>
          <a:p>
            <a:pPr rtl="0"/>
            <a:r>
              <a:rPr lang="zh-TW" altLang="en-US" noProof="0" smtClean="0"/>
              <a:t>按一下以編輯母片標題樣式</a:t>
            </a:r>
            <a:endParaRPr lang="zh-TW" altLang="en-US" noProof="0" dirty="0"/>
          </a:p>
        </p:txBody>
      </p:sp>
      <p:sp>
        <p:nvSpPr>
          <p:cNvPr id="3" name="圖片預留位置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smtClean="0"/>
              <a:t>按一下圖示以新增圖片</a:t>
            </a:r>
            <a:endParaRPr lang="zh-TW" altLang="en-US" noProof="0" dirty="0"/>
          </a:p>
        </p:txBody>
      </p:sp>
      <p:sp>
        <p:nvSpPr>
          <p:cNvPr id="4" name="文字預留位置 3"/>
          <p:cNvSpPr>
            <a:spLocks noGrp="1"/>
          </p:cNvSpPr>
          <p:nvPr>
            <p:ph type="body" sz="half" idx="2"/>
          </p:nvPr>
        </p:nvSpPr>
        <p:spPr>
          <a:xfrm>
            <a:off x="913795" y="5108728"/>
            <a:ext cx="10365998" cy="682472"/>
          </a:xfrm>
        </p:spPr>
        <p:txBody>
          <a:bodyPr rtlCol="0">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smtClean="0"/>
              <a:t>編輯母片文字樣式</a:t>
            </a:r>
          </a:p>
        </p:txBody>
      </p:sp>
      <p:sp>
        <p:nvSpPr>
          <p:cNvPr id="5" name="日期版面配置區 4"/>
          <p:cNvSpPr>
            <a:spLocks noGrp="1"/>
          </p:cNvSpPr>
          <p:nvPr>
            <p:ph type="dt" sz="half" idx="10"/>
          </p:nvPr>
        </p:nvSpPr>
        <p:spPr/>
        <p:txBody>
          <a:bodyPr rtlCol="0"/>
          <a:lstStyle/>
          <a:p>
            <a:pPr rtl="0"/>
            <a:fld id="{1FEB9281-4D3C-4CBA-BDEE-9DC10125F4FF}" type="datetime1">
              <a:rPr lang="zh-TW" altLang="en-US" noProof="0" smtClean="0"/>
              <a:t>2020/8/6</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標題 1"/>
          <p:cNvSpPr>
            <a:spLocks noGrp="1"/>
          </p:cNvSpPr>
          <p:nvPr>
            <p:ph type="title"/>
          </p:nvPr>
        </p:nvSpPr>
        <p:spPr>
          <a:xfrm>
            <a:off x="913795" y="609600"/>
            <a:ext cx="10353762" cy="3424859"/>
          </a:xfrm>
        </p:spPr>
        <p:txBody>
          <a:bodyPr rtlCol="0" anchor="ctr"/>
          <a:lstStyle>
            <a:lvl1pPr>
              <a:defRPr sz="3200"/>
            </a:lvl1pPr>
          </a:lstStyle>
          <a:p>
            <a:pPr rtl="0"/>
            <a:r>
              <a:rPr lang="zh-TW" altLang="en-US" noProof="0" smtClean="0"/>
              <a:t>按一下以編輯母片標題樣式</a:t>
            </a:r>
            <a:endParaRPr lang="zh-TW" altLang="en-US" noProof="0" dirty="0"/>
          </a:p>
        </p:txBody>
      </p:sp>
      <p:sp>
        <p:nvSpPr>
          <p:cNvPr id="4" name="文字預留位置 3"/>
          <p:cNvSpPr>
            <a:spLocks noGrp="1"/>
          </p:cNvSpPr>
          <p:nvPr>
            <p:ph type="body" sz="half" idx="2"/>
          </p:nvPr>
        </p:nvSpPr>
        <p:spPr>
          <a:xfrm>
            <a:off x="913795" y="4204820"/>
            <a:ext cx="10353761" cy="159218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smtClean="0"/>
              <a:t>編輯母片文字樣式</a:t>
            </a:r>
          </a:p>
        </p:txBody>
      </p:sp>
      <p:sp>
        <p:nvSpPr>
          <p:cNvPr id="5" name="日期版面配置區 4"/>
          <p:cNvSpPr>
            <a:spLocks noGrp="1"/>
          </p:cNvSpPr>
          <p:nvPr>
            <p:ph type="dt" sz="half" idx="10"/>
          </p:nvPr>
        </p:nvSpPr>
        <p:spPr/>
        <p:txBody>
          <a:bodyPr rtlCol="0"/>
          <a:lstStyle/>
          <a:p>
            <a:pPr rtl="0"/>
            <a:fld id="{8EFD20EC-7747-4907-A1E5-F48F466A18CF}" type="datetime1">
              <a:rPr lang="zh-TW" altLang="en-US" noProof="0" smtClean="0"/>
              <a:t>2020/8/6</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含標題的引述">
    <p:spTree>
      <p:nvGrpSpPr>
        <p:cNvPr id="1" name=""/>
        <p:cNvGrpSpPr/>
        <p:nvPr/>
      </p:nvGrpSpPr>
      <p:grpSpPr>
        <a:xfrm>
          <a:off x="0" y="0"/>
          <a:ext cx="0" cy="0"/>
          <a:chOff x="0" y="0"/>
          <a:chExt cx="0" cy="0"/>
        </a:xfrm>
      </p:grpSpPr>
      <p:sp>
        <p:nvSpPr>
          <p:cNvPr id="2" name="標題 1"/>
          <p:cNvSpPr>
            <a:spLocks noGrp="1"/>
          </p:cNvSpPr>
          <p:nvPr>
            <p:ph type="title"/>
          </p:nvPr>
        </p:nvSpPr>
        <p:spPr>
          <a:xfrm>
            <a:off x="1446212" y="609600"/>
            <a:ext cx="9302752" cy="2992904"/>
          </a:xfrm>
        </p:spPr>
        <p:txBody>
          <a:bodyPr rtlCol="0" anchor="ctr"/>
          <a:lstStyle>
            <a:lvl1pPr>
              <a:defRPr sz="3200">
                <a:latin typeface="Microsoft JhengHei UI" panose="020B0604030504040204" pitchFamily="34" charset="-120"/>
                <a:ea typeface="Microsoft JhengHei UI" panose="020B0604030504040204" pitchFamily="34" charset="-120"/>
              </a:defRPr>
            </a:lvl1pPr>
          </a:lstStyle>
          <a:p>
            <a:pPr rtl="0"/>
            <a:r>
              <a:rPr lang="zh-TW" altLang="en-US" noProof="0" smtClean="0"/>
              <a:t>按一下以編輯母片標題樣式</a:t>
            </a:r>
            <a:endParaRPr lang="zh-TW" altLang="en-US" noProof="0" dirty="0"/>
          </a:p>
        </p:txBody>
      </p:sp>
      <p:sp>
        <p:nvSpPr>
          <p:cNvPr id="12" name="文字預留位置 3"/>
          <p:cNvSpPr>
            <a:spLocks noGrp="1"/>
          </p:cNvSpPr>
          <p:nvPr>
            <p:ph type="body" sz="half" idx="13"/>
          </p:nvPr>
        </p:nvSpPr>
        <p:spPr>
          <a:xfrm>
            <a:off x="1720644" y="3610032"/>
            <a:ext cx="8752299" cy="426812"/>
          </a:xfrm>
        </p:spPr>
        <p:txBody>
          <a:bodyPr rtlCol="0" anchor="t">
            <a:normAutofit/>
          </a:bodyPr>
          <a:lstStyle>
            <a:lvl1pPr marL="0" indent="0" algn="r">
              <a:buNone/>
              <a:defRPr sz="14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smtClean="0"/>
              <a:t>編輯母片文字樣式</a:t>
            </a:r>
          </a:p>
        </p:txBody>
      </p:sp>
      <p:sp>
        <p:nvSpPr>
          <p:cNvPr id="4" name="文字預留位置 3"/>
          <p:cNvSpPr>
            <a:spLocks noGrp="1"/>
          </p:cNvSpPr>
          <p:nvPr>
            <p:ph type="body" sz="half" idx="2"/>
          </p:nvPr>
        </p:nvSpPr>
        <p:spPr>
          <a:xfrm>
            <a:off x="913794" y="4204821"/>
            <a:ext cx="10353762" cy="1586380"/>
          </a:xfrm>
        </p:spPr>
        <p:txBody>
          <a:bodyPr rtlCol="0" anchor="ctr">
            <a:normAutofit/>
          </a:bodyPr>
          <a:lstStyle>
            <a:lvl1pPr marL="0" indent="0" algn="ctr">
              <a:buNone/>
              <a:defRPr sz="16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smtClean="0"/>
              <a:t>編輯母片文字樣式</a:t>
            </a:r>
          </a:p>
        </p:txBody>
      </p:sp>
      <p:sp>
        <p:nvSpPr>
          <p:cNvPr id="5" name="日期版面配置區 4"/>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CA13E2D0-ABAF-4BA6-821E-8C3BBCF877C9}" type="datetime1">
              <a:rPr lang="zh-TW" altLang="en-US" noProof="0" smtClean="0"/>
              <a:t>2020/8/6</a:t>
            </a:fld>
            <a:endParaRPr lang="zh-TW" altLang="en-US" noProof="0" dirty="0"/>
          </a:p>
        </p:txBody>
      </p:sp>
      <p:sp>
        <p:nvSpPr>
          <p:cNvPr id="6" name="頁尾版面配置區 5"/>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7" name="投影片編號預留位置 6"/>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noProof="0" smtClean="0"/>
              <a:pPr/>
              <a:t>‹#›</a:t>
            </a:fld>
            <a:endParaRPr lang="zh-TW" altLang="en-US" noProof="0" dirty="0"/>
          </a:p>
        </p:txBody>
      </p:sp>
      <p:sp>
        <p:nvSpPr>
          <p:cNvPr id="11" name="文字方塊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TW" altLang="en-US" sz="8000" noProof="0" dirty="0">
                <a:solidFill>
                  <a:schemeClr val="tx1"/>
                </a:solidFill>
                <a:effectLst/>
                <a:latin typeface="Microsoft JhengHei UI" panose="020B0604030504040204" pitchFamily="34" charset="-120"/>
                <a:ea typeface="Microsoft JhengHei UI" panose="020B0604030504040204" pitchFamily="34" charset="-120"/>
              </a:rPr>
              <a:t>“</a:t>
            </a:r>
          </a:p>
        </p:txBody>
      </p:sp>
      <p:sp>
        <p:nvSpPr>
          <p:cNvPr id="13" name="文字方塊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altLang="en-US" sz="8000" noProof="0" dirty="0">
                <a:solidFill>
                  <a:schemeClr val="tx1"/>
                </a:solidFill>
                <a:effectLst/>
                <a:latin typeface="Microsoft JhengHei UI" panose="020B0604030504040204" pitchFamily="34" charset="-120"/>
                <a:ea typeface="Microsoft JhengHei UI" panose="020B0604030504040204" pitchFamily="34" charset="-120"/>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標題 1"/>
          <p:cNvSpPr>
            <a:spLocks noGrp="1"/>
          </p:cNvSpPr>
          <p:nvPr>
            <p:ph type="title"/>
          </p:nvPr>
        </p:nvSpPr>
        <p:spPr>
          <a:xfrm>
            <a:off x="913806" y="2126942"/>
            <a:ext cx="10355327" cy="2511835"/>
          </a:xfrm>
        </p:spPr>
        <p:txBody>
          <a:bodyPr rtlCol="0" anchor="b"/>
          <a:lstStyle>
            <a:lvl1pPr>
              <a:defRPr sz="3200"/>
            </a:lvl1pPr>
          </a:lstStyle>
          <a:p>
            <a:pPr rtl="0"/>
            <a:r>
              <a:rPr lang="zh-TW" altLang="en-US" noProof="0" smtClean="0"/>
              <a:t>按一下以編輯母片標題樣式</a:t>
            </a:r>
            <a:endParaRPr lang="zh-TW" altLang="en-US" noProof="0" dirty="0"/>
          </a:p>
        </p:txBody>
      </p:sp>
      <p:sp>
        <p:nvSpPr>
          <p:cNvPr id="4" name="文字預留位置 3"/>
          <p:cNvSpPr>
            <a:spLocks noGrp="1"/>
          </p:cNvSpPr>
          <p:nvPr>
            <p:ph type="body" sz="half" idx="2"/>
          </p:nvPr>
        </p:nvSpPr>
        <p:spPr>
          <a:xfrm>
            <a:off x="913794" y="4650556"/>
            <a:ext cx="10353763"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smtClean="0"/>
              <a:t>編輯母片文字樣式</a:t>
            </a:r>
          </a:p>
        </p:txBody>
      </p:sp>
      <p:sp>
        <p:nvSpPr>
          <p:cNvPr id="5" name="日期版面配置區 4"/>
          <p:cNvSpPr>
            <a:spLocks noGrp="1"/>
          </p:cNvSpPr>
          <p:nvPr>
            <p:ph type="dt" sz="half" idx="10"/>
          </p:nvPr>
        </p:nvSpPr>
        <p:spPr/>
        <p:txBody>
          <a:bodyPr rtlCol="0"/>
          <a:lstStyle/>
          <a:p>
            <a:pPr rtl="0"/>
            <a:fld id="{DA1F6201-AD40-4523-9DB3-4CE74B685481}" type="datetime1">
              <a:rPr lang="zh-TW" altLang="en-US" noProof="0" smtClean="0"/>
              <a:t>2020/8/6</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標題 1"/>
          <p:cNvSpPr>
            <a:spLocks noGrp="1"/>
          </p:cNvSpPr>
          <p:nvPr>
            <p:ph type="title"/>
          </p:nvPr>
        </p:nvSpPr>
        <p:spPr>
          <a:xfrm>
            <a:off x="913794" y="609600"/>
            <a:ext cx="10353762" cy="1325563"/>
          </a:xfrm>
        </p:spPr>
        <p:txBody>
          <a:bodyPr rtlCol="0"/>
          <a:lstStyle/>
          <a:p>
            <a:pPr rtl="0"/>
            <a:r>
              <a:rPr lang="zh-TW" altLang="en-US" noProof="0" smtClean="0"/>
              <a:t>按一下以編輯母片標題樣式</a:t>
            </a:r>
            <a:endParaRPr lang="zh-TW" altLang="en-US" noProof="0" dirty="0"/>
          </a:p>
        </p:txBody>
      </p:sp>
      <p:sp>
        <p:nvSpPr>
          <p:cNvPr id="7" name="文字預留位置 2"/>
          <p:cNvSpPr>
            <a:spLocks noGrp="1"/>
          </p:cNvSpPr>
          <p:nvPr>
            <p:ph type="body" idx="1"/>
          </p:nvPr>
        </p:nvSpPr>
        <p:spPr>
          <a:xfrm>
            <a:off x="913794" y="2088319"/>
            <a:ext cx="3298956" cy="823305"/>
          </a:xfrm>
        </p:spPr>
        <p:txBody>
          <a:bodyPr rtlCol="0"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smtClean="0"/>
              <a:t>編輯母片文字樣式</a:t>
            </a:r>
          </a:p>
        </p:txBody>
      </p:sp>
      <p:sp>
        <p:nvSpPr>
          <p:cNvPr id="8" name="文字預留位置 3"/>
          <p:cNvSpPr>
            <a:spLocks noGrp="1"/>
          </p:cNvSpPr>
          <p:nvPr>
            <p:ph type="body" sz="half" idx="15"/>
          </p:nvPr>
        </p:nvSpPr>
        <p:spPr>
          <a:xfrm>
            <a:off x="913794" y="2911624"/>
            <a:ext cx="3298956" cy="2879576"/>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smtClean="0"/>
              <a:t>編輯母片文字樣式</a:t>
            </a:r>
          </a:p>
        </p:txBody>
      </p:sp>
      <p:sp>
        <p:nvSpPr>
          <p:cNvPr id="9" name="文字預留位置 4"/>
          <p:cNvSpPr>
            <a:spLocks noGrp="1"/>
          </p:cNvSpPr>
          <p:nvPr>
            <p:ph type="body" sz="quarter" idx="3"/>
          </p:nvPr>
        </p:nvSpPr>
        <p:spPr>
          <a:xfrm>
            <a:off x="4444878" y="2088320"/>
            <a:ext cx="3298558" cy="823304"/>
          </a:xfrm>
        </p:spPr>
        <p:txBody>
          <a:bodyPr rtlCol="0"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smtClean="0"/>
              <a:t>編輯母片文字樣式</a:t>
            </a:r>
          </a:p>
        </p:txBody>
      </p:sp>
      <p:sp>
        <p:nvSpPr>
          <p:cNvPr id="10" name="文字預留位置 3"/>
          <p:cNvSpPr>
            <a:spLocks noGrp="1"/>
          </p:cNvSpPr>
          <p:nvPr>
            <p:ph type="body" sz="half" idx="16"/>
          </p:nvPr>
        </p:nvSpPr>
        <p:spPr>
          <a:xfrm>
            <a:off x="4444878" y="2911624"/>
            <a:ext cx="3299821" cy="2879576"/>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smtClean="0"/>
              <a:t>編輯母片文字樣式</a:t>
            </a:r>
          </a:p>
        </p:txBody>
      </p:sp>
      <p:sp>
        <p:nvSpPr>
          <p:cNvPr id="11" name="文字預留位置 4"/>
          <p:cNvSpPr>
            <a:spLocks noGrp="1"/>
          </p:cNvSpPr>
          <p:nvPr>
            <p:ph type="body" sz="quarter" idx="13"/>
          </p:nvPr>
        </p:nvSpPr>
        <p:spPr>
          <a:xfrm>
            <a:off x="7973298" y="2088320"/>
            <a:ext cx="3291211" cy="823304"/>
          </a:xfrm>
        </p:spPr>
        <p:txBody>
          <a:bodyPr rtlCol="0"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smtClean="0"/>
              <a:t>編輯母片文字樣式</a:t>
            </a:r>
          </a:p>
        </p:txBody>
      </p:sp>
      <p:sp>
        <p:nvSpPr>
          <p:cNvPr id="12" name="文字預留位置 3"/>
          <p:cNvSpPr>
            <a:spLocks noGrp="1"/>
          </p:cNvSpPr>
          <p:nvPr>
            <p:ph type="body" sz="half" idx="17"/>
          </p:nvPr>
        </p:nvSpPr>
        <p:spPr>
          <a:xfrm>
            <a:off x="7976346" y="2911624"/>
            <a:ext cx="3291211" cy="2879576"/>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smtClean="0"/>
              <a:t>編輯母片文字樣式</a:t>
            </a:r>
          </a:p>
        </p:txBody>
      </p:sp>
      <p:sp>
        <p:nvSpPr>
          <p:cNvPr id="3" name="日期版面配置區 2"/>
          <p:cNvSpPr>
            <a:spLocks noGrp="1"/>
          </p:cNvSpPr>
          <p:nvPr>
            <p:ph type="dt" sz="half" idx="10"/>
          </p:nvPr>
        </p:nvSpPr>
        <p:spPr/>
        <p:txBody>
          <a:bodyPr rtlCol="0"/>
          <a:lstStyle/>
          <a:p>
            <a:pPr rtl="0"/>
            <a:fld id="{F492B636-1A64-4936-8963-33C47F4266F7}" type="datetime1">
              <a:rPr lang="zh-TW" altLang="en-US" noProof="0" smtClean="0"/>
              <a:t>2020/8/6</a:t>
            </a:fld>
            <a:endParaRPr lang="zh-TW" altLang="en-US" noProof="0" dirty="0"/>
          </a:p>
        </p:txBody>
      </p:sp>
      <p:sp>
        <p:nvSpPr>
          <p:cNvPr id="4" name="頁尾版面配置區 3"/>
          <p:cNvSpPr>
            <a:spLocks noGrp="1"/>
          </p:cNvSpPr>
          <p:nvPr>
            <p:ph type="ftr" sz="quarter" idx="11"/>
          </p:nvPr>
        </p:nvSpPr>
        <p:spPr/>
        <p:txBody>
          <a:bodyPr rtlCol="0"/>
          <a:lstStyle/>
          <a:p>
            <a:pPr rtl="0"/>
            <a:endParaRPr lang="zh-TW" altLang="en-US" noProof="0" dirty="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標題 1"/>
          <p:cNvSpPr>
            <a:spLocks noGrp="1"/>
          </p:cNvSpPr>
          <p:nvPr>
            <p:ph type="title"/>
          </p:nvPr>
        </p:nvSpPr>
        <p:spPr>
          <a:xfrm>
            <a:off x="913795" y="609600"/>
            <a:ext cx="10353762" cy="1325563"/>
          </a:xfrm>
        </p:spPr>
        <p:txBody>
          <a:bodyPr rtlCol="0"/>
          <a:lstStyle/>
          <a:p>
            <a:pPr rtl="0"/>
            <a:r>
              <a:rPr lang="zh-TW" altLang="en-US" noProof="0" smtClean="0"/>
              <a:t>按一下以編輯母片標題樣式</a:t>
            </a:r>
            <a:endParaRPr lang="zh-TW" altLang="en-US" noProof="0" dirty="0"/>
          </a:p>
        </p:txBody>
      </p:sp>
      <p:sp>
        <p:nvSpPr>
          <p:cNvPr id="19" name="文字版面配置區 2"/>
          <p:cNvSpPr>
            <a:spLocks noGrp="1"/>
          </p:cNvSpPr>
          <p:nvPr>
            <p:ph type="body" idx="1"/>
          </p:nvPr>
        </p:nvSpPr>
        <p:spPr>
          <a:xfrm>
            <a:off x="913795" y="4195899"/>
            <a:ext cx="3298955" cy="576262"/>
          </a:xfrm>
        </p:spPr>
        <p:txBody>
          <a:bodyPr rtlCol="0"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smtClean="0"/>
              <a:t>編輯母片文字樣式</a:t>
            </a:r>
          </a:p>
        </p:txBody>
      </p:sp>
      <p:sp>
        <p:nvSpPr>
          <p:cNvPr id="20" name="圖片預留位置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smtClean="0"/>
              <a:t>按一下圖示以新增圖片</a:t>
            </a:r>
            <a:endParaRPr lang="zh-TW" altLang="en-US" noProof="0" dirty="0"/>
          </a:p>
        </p:txBody>
      </p:sp>
      <p:sp>
        <p:nvSpPr>
          <p:cNvPr id="21" name="文字預留位置 3"/>
          <p:cNvSpPr>
            <a:spLocks noGrp="1"/>
          </p:cNvSpPr>
          <p:nvPr>
            <p:ph type="body" sz="half" idx="18"/>
          </p:nvPr>
        </p:nvSpPr>
        <p:spPr>
          <a:xfrm>
            <a:off x="913795" y="4772161"/>
            <a:ext cx="3298955" cy="101903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smtClean="0"/>
              <a:t>編輯母片文字樣式</a:t>
            </a:r>
          </a:p>
        </p:txBody>
      </p:sp>
      <p:sp>
        <p:nvSpPr>
          <p:cNvPr id="22" name="文字預留位置 4"/>
          <p:cNvSpPr>
            <a:spLocks noGrp="1"/>
          </p:cNvSpPr>
          <p:nvPr>
            <p:ph type="body" sz="quarter" idx="3"/>
          </p:nvPr>
        </p:nvSpPr>
        <p:spPr>
          <a:xfrm>
            <a:off x="4442701" y="4195899"/>
            <a:ext cx="3298983" cy="576262"/>
          </a:xfrm>
        </p:spPr>
        <p:txBody>
          <a:bodyPr rtlCol="0"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smtClean="0"/>
              <a:t>編輯母片文字樣式</a:t>
            </a:r>
          </a:p>
        </p:txBody>
      </p:sp>
      <p:sp>
        <p:nvSpPr>
          <p:cNvPr id="23" name="圖片預留位置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smtClean="0"/>
              <a:t>按一下圖示以新增圖片</a:t>
            </a:r>
            <a:endParaRPr lang="zh-TW" altLang="en-US" noProof="0" dirty="0"/>
          </a:p>
        </p:txBody>
      </p:sp>
      <p:sp>
        <p:nvSpPr>
          <p:cNvPr id="24" name="文字預留位置 3"/>
          <p:cNvSpPr>
            <a:spLocks noGrp="1"/>
          </p:cNvSpPr>
          <p:nvPr>
            <p:ph type="body" sz="half" idx="19"/>
          </p:nvPr>
        </p:nvSpPr>
        <p:spPr>
          <a:xfrm>
            <a:off x="4441348" y="4772160"/>
            <a:ext cx="3300336" cy="101903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smtClean="0"/>
              <a:t>編輯母片文字樣式</a:t>
            </a:r>
          </a:p>
        </p:txBody>
      </p:sp>
      <p:sp>
        <p:nvSpPr>
          <p:cNvPr id="25" name="文字預留位置 4"/>
          <p:cNvSpPr>
            <a:spLocks noGrp="1"/>
          </p:cNvSpPr>
          <p:nvPr>
            <p:ph type="body" sz="quarter" idx="13"/>
          </p:nvPr>
        </p:nvSpPr>
        <p:spPr>
          <a:xfrm>
            <a:off x="7973423" y="4195899"/>
            <a:ext cx="3289900" cy="576262"/>
          </a:xfrm>
        </p:spPr>
        <p:txBody>
          <a:bodyPr rtlCol="0"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smtClean="0"/>
              <a:t>編輯母片文字樣式</a:t>
            </a:r>
          </a:p>
        </p:txBody>
      </p:sp>
      <p:sp>
        <p:nvSpPr>
          <p:cNvPr id="26" name="圖片預留位置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smtClean="0"/>
              <a:t>按一下圖示以新增圖片</a:t>
            </a:r>
            <a:endParaRPr lang="zh-TW" altLang="en-US" noProof="0" dirty="0"/>
          </a:p>
        </p:txBody>
      </p:sp>
      <p:sp>
        <p:nvSpPr>
          <p:cNvPr id="27" name="文字預留位置 3"/>
          <p:cNvSpPr>
            <a:spLocks noGrp="1"/>
          </p:cNvSpPr>
          <p:nvPr>
            <p:ph type="body" sz="half" idx="20"/>
          </p:nvPr>
        </p:nvSpPr>
        <p:spPr>
          <a:xfrm>
            <a:off x="7973298" y="4772161"/>
            <a:ext cx="3294258" cy="1019037"/>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smtClean="0"/>
              <a:t>編輯母片文字樣式</a:t>
            </a:r>
          </a:p>
        </p:txBody>
      </p:sp>
      <p:sp>
        <p:nvSpPr>
          <p:cNvPr id="3" name="日期版面配置區 2"/>
          <p:cNvSpPr>
            <a:spLocks noGrp="1"/>
          </p:cNvSpPr>
          <p:nvPr>
            <p:ph type="dt" sz="half" idx="10"/>
          </p:nvPr>
        </p:nvSpPr>
        <p:spPr/>
        <p:txBody>
          <a:bodyPr rtlCol="0"/>
          <a:lstStyle/>
          <a:p>
            <a:pPr rtl="0"/>
            <a:fld id="{B7EB8293-993A-4584-A1AF-0015FD260D2C}" type="datetime1">
              <a:rPr lang="zh-TW" altLang="en-US" noProof="0" smtClean="0"/>
              <a:t>2020/8/6</a:t>
            </a:fld>
            <a:endParaRPr lang="zh-TW" altLang="en-US" noProof="0" dirty="0"/>
          </a:p>
        </p:txBody>
      </p:sp>
      <p:sp>
        <p:nvSpPr>
          <p:cNvPr id="4" name="頁尾版面配置區 3"/>
          <p:cNvSpPr>
            <a:spLocks noGrp="1"/>
          </p:cNvSpPr>
          <p:nvPr>
            <p:ph type="ftr" sz="quarter" idx="11"/>
          </p:nvPr>
        </p:nvSpPr>
        <p:spPr/>
        <p:txBody>
          <a:bodyPr rtlCol="0"/>
          <a:lstStyle/>
          <a:p>
            <a:pPr rtl="0"/>
            <a:endParaRPr lang="zh-TW" altLang="en-US" noProof="0" dirty="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smtClean="0"/>
              <a:t>按一下以編輯母片標題樣式</a:t>
            </a:r>
            <a:endParaRPr lang="zh-TW" altLang="en-US" noProof="0" dirty="0"/>
          </a:p>
        </p:txBody>
      </p:sp>
      <p:sp>
        <p:nvSpPr>
          <p:cNvPr id="3" name="直排文字預留位置 2"/>
          <p:cNvSpPr>
            <a:spLocks noGrp="1"/>
          </p:cNvSpPr>
          <p:nvPr>
            <p:ph type="body" orient="vert" idx="1"/>
          </p:nvPr>
        </p:nvSpPr>
        <p:spPr/>
        <p:txBody>
          <a:bodyPr vert="eaVert" rtlCol="0"/>
          <a:lstStyle/>
          <a:p>
            <a:pPr lvl="0" rtl="0"/>
            <a:r>
              <a:rPr lang="zh-TW" altLang="en-US" noProof="0" smtClean="0"/>
              <a:t>編輯母片文字樣式</a:t>
            </a:r>
          </a:p>
          <a:p>
            <a:pPr lvl="1" rtl="0"/>
            <a:r>
              <a:rPr lang="zh-TW" altLang="en-US" noProof="0" smtClean="0"/>
              <a:t>第二層</a:t>
            </a:r>
          </a:p>
          <a:p>
            <a:pPr lvl="2" rtl="0"/>
            <a:r>
              <a:rPr lang="zh-TW" altLang="en-US" noProof="0" smtClean="0"/>
              <a:t>第三層</a:t>
            </a:r>
          </a:p>
          <a:p>
            <a:pPr lvl="3" rtl="0"/>
            <a:r>
              <a:rPr lang="zh-TW" altLang="en-US" noProof="0" smtClean="0"/>
              <a:t>第四層</a:t>
            </a:r>
          </a:p>
          <a:p>
            <a:pPr lvl="4" rtl="0"/>
            <a:r>
              <a:rPr lang="zh-TW" altLang="en-US" noProof="0" smtClean="0"/>
              <a:t>第五層</a:t>
            </a:r>
            <a:endParaRPr lang="zh-TW" altLang="en-US" noProof="0" dirty="0"/>
          </a:p>
        </p:txBody>
      </p:sp>
      <p:sp>
        <p:nvSpPr>
          <p:cNvPr id="4" name="日期版面配置區 3"/>
          <p:cNvSpPr>
            <a:spLocks noGrp="1"/>
          </p:cNvSpPr>
          <p:nvPr>
            <p:ph type="dt" sz="half" idx="10"/>
          </p:nvPr>
        </p:nvSpPr>
        <p:spPr/>
        <p:txBody>
          <a:bodyPr rtlCol="0"/>
          <a:lstStyle/>
          <a:p>
            <a:pPr rtl="0"/>
            <a:fld id="{749928B6-53F2-412A-8A8A-8190E85EF2FB}" type="datetime1">
              <a:rPr lang="zh-TW" altLang="en-US" noProof="0" smtClean="0"/>
              <a:t>2020/8/6</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609599"/>
            <a:ext cx="2542657" cy="5181601"/>
          </a:xfrm>
        </p:spPr>
        <p:txBody>
          <a:bodyPr vert="eaVert" rtlCol="0"/>
          <a:lstStyle>
            <a:lvl1pPr algn="l">
              <a:defRPr/>
            </a:lvl1pPr>
          </a:lstStyle>
          <a:p>
            <a:pPr rtl="0"/>
            <a:r>
              <a:rPr lang="zh-TW" altLang="en-US" noProof="0" smtClean="0"/>
              <a:t>按一下以編輯母片標題樣式</a:t>
            </a:r>
            <a:endParaRPr lang="zh-TW" altLang="en-US" noProof="0" dirty="0"/>
          </a:p>
        </p:txBody>
      </p:sp>
      <p:sp>
        <p:nvSpPr>
          <p:cNvPr id="3" name="直排文字預留位置 2"/>
          <p:cNvSpPr>
            <a:spLocks noGrp="1"/>
          </p:cNvSpPr>
          <p:nvPr>
            <p:ph type="body" orient="vert" idx="1"/>
          </p:nvPr>
        </p:nvSpPr>
        <p:spPr>
          <a:xfrm>
            <a:off x="913794" y="609599"/>
            <a:ext cx="7658705" cy="5181601"/>
          </a:xfrm>
        </p:spPr>
        <p:txBody>
          <a:bodyPr vert="eaVert" rtlCol="0"/>
          <a:lstStyle/>
          <a:p>
            <a:pPr lvl="0" rtl="0"/>
            <a:r>
              <a:rPr lang="zh-TW" altLang="en-US" noProof="0" smtClean="0"/>
              <a:t>編輯母片文字樣式</a:t>
            </a:r>
          </a:p>
          <a:p>
            <a:pPr lvl="1" rtl="0"/>
            <a:r>
              <a:rPr lang="zh-TW" altLang="en-US" noProof="0" smtClean="0"/>
              <a:t>第二層</a:t>
            </a:r>
          </a:p>
          <a:p>
            <a:pPr lvl="2" rtl="0"/>
            <a:r>
              <a:rPr lang="zh-TW" altLang="en-US" noProof="0" smtClean="0"/>
              <a:t>第三層</a:t>
            </a:r>
          </a:p>
          <a:p>
            <a:pPr lvl="3" rtl="0"/>
            <a:r>
              <a:rPr lang="zh-TW" altLang="en-US" noProof="0" smtClean="0"/>
              <a:t>第四層</a:t>
            </a:r>
          </a:p>
          <a:p>
            <a:pPr lvl="4" rtl="0"/>
            <a:r>
              <a:rPr lang="zh-TW" altLang="en-US" noProof="0" smtClean="0"/>
              <a:t>第五層</a:t>
            </a:r>
            <a:endParaRPr lang="zh-TW" altLang="en-US" noProof="0" dirty="0"/>
          </a:p>
        </p:txBody>
      </p:sp>
      <p:sp>
        <p:nvSpPr>
          <p:cNvPr id="4" name="日期版面配置區 3"/>
          <p:cNvSpPr>
            <a:spLocks noGrp="1"/>
          </p:cNvSpPr>
          <p:nvPr>
            <p:ph type="dt" sz="half" idx="10"/>
          </p:nvPr>
        </p:nvSpPr>
        <p:spPr/>
        <p:txBody>
          <a:bodyPr rtlCol="0"/>
          <a:lstStyle/>
          <a:p>
            <a:pPr rtl="0"/>
            <a:fld id="{7837014B-2EE0-41CC-8AF4-C53BD7E2CC21}" type="datetime1">
              <a:rPr lang="zh-TW" altLang="en-US" noProof="0" smtClean="0"/>
              <a:t>2020/8/6</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smtClean="0"/>
              <a:t>按一下以編輯母片標題樣式</a:t>
            </a:r>
            <a:endParaRPr lang="zh-TW" altLang="en-US" noProof="0" dirty="0"/>
          </a:p>
        </p:txBody>
      </p:sp>
      <p:sp>
        <p:nvSpPr>
          <p:cNvPr id="3" name="內容預留位置 2"/>
          <p:cNvSpPr>
            <a:spLocks noGrp="1"/>
          </p:cNvSpPr>
          <p:nvPr>
            <p:ph idx="1"/>
          </p:nvPr>
        </p:nvSpPr>
        <p:spPr/>
        <p:txBody>
          <a:bodyPr rtlCol="0"/>
          <a:lstStyle/>
          <a:p>
            <a:pPr lvl="0" rtl="0"/>
            <a:r>
              <a:rPr lang="zh-TW" altLang="en-US" noProof="0" smtClean="0"/>
              <a:t>編輯母片文字樣式</a:t>
            </a:r>
          </a:p>
          <a:p>
            <a:pPr lvl="1" rtl="0"/>
            <a:r>
              <a:rPr lang="zh-TW" altLang="en-US" noProof="0" smtClean="0"/>
              <a:t>第二層</a:t>
            </a:r>
          </a:p>
          <a:p>
            <a:pPr lvl="2" rtl="0"/>
            <a:r>
              <a:rPr lang="zh-TW" altLang="en-US" noProof="0" smtClean="0"/>
              <a:t>第三層</a:t>
            </a:r>
          </a:p>
          <a:p>
            <a:pPr lvl="3" rtl="0"/>
            <a:r>
              <a:rPr lang="zh-TW" altLang="en-US" noProof="0" smtClean="0"/>
              <a:t>第四層</a:t>
            </a:r>
          </a:p>
          <a:p>
            <a:pPr lvl="4" rtl="0"/>
            <a:r>
              <a:rPr lang="zh-TW" altLang="en-US" noProof="0" smtClean="0"/>
              <a:t>第五層</a:t>
            </a:r>
            <a:endParaRPr lang="zh-TW" altLang="en-US" noProof="0" dirty="0"/>
          </a:p>
        </p:txBody>
      </p:sp>
      <p:sp>
        <p:nvSpPr>
          <p:cNvPr id="4" name="日期版面配置區 3"/>
          <p:cNvSpPr>
            <a:spLocks noGrp="1"/>
          </p:cNvSpPr>
          <p:nvPr>
            <p:ph type="dt" sz="half" idx="10"/>
          </p:nvPr>
        </p:nvSpPr>
        <p:spPr/>
        <p:txBody>
          <a:bodyPr rtlCol="0"/>
          <a:lstStyle/>
          <a:p>
            <a:pPr rtl="0"/>
            <a:fld id="{92E40A3F-684E-46DC-84A2-987E3F6EB7D8}" type="datetime1">
              <a:rPr lang="zh-TW" altLang="en-US" noProof="0" smtClean="0"/>
              <a:t>2020/8/6</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229244" y="657226"/>
            <a:ext cx="9733512" cy="2852737"/>
          </a:xfrm>
        </p:spPr>
        <p:txBody>
          <a:bodyPr rtlCol="0" anchor="b">
            <a:normAutofit/>
          </a:bodyPr>
          <a:lstStyle>
            <a:lvl1pPr>
              <a:defRPr sz="3400"/>
            </a:lvl1pPr>
          </a:lstStyle>
          <a:p>
            <a:pPr rtl="0"/>
            <a:r>
              <a:rPr lang="zh-TW" altLang="en-US" noProof="0" smtClean="0"/>
              <a:t>按一下以編輯母片標題樣式</a:t>
            </a:r>
            <a:endParaRPr lang="zh-TW" altLang="en-US" noProof="0" dirty="0"/>
          </a:p>
        </p:txBody>
      </p:sp>
      <p:sp>
        <p:nvSpPr>
          <p:cNvPr id="3" name="文字預留位置 2"/>
          <p:cNvSpPr>
            <a:spLocks noGrp="1"/>
          </p:cNvSpPr>
          <p:nvPr>
            <p:ph type="body" idx="1"/>
          </p:nvPr>
        </p:nvSpPr>
        <p:spPr>
          <a:xfrm>
            <a:off x="1229244" y="3602038"/>
            <a:ext cx="9733512" cy="1500187"/>
          </a:xfrm>
        </p:spPr>
        <p:txBody>
          <a:bodyPr rtlCol="0"/>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smtClean="0"/>
              <a:t>編輯母片文字樣式</a:t>
            </a:r>
          </a:p>
        </p:txBody>
      </p:sp>
      <p:sp>
        <p:nvSpPr>
          <p:cNvPr id="4" name="日期版面配置區 3"/>
          <p:cNvSpPr>
            <a:spLocks noGrp="1"/>
          </p:cNvSpPr>
          <p:nvPr>
            <p:ph type="dt" sz="half" idx="10"/>
          </p:nvPr>
        </p:nvSpPr>
        <p:spPr/>
        <p:txBody>
          <a:bodyPr rtlCol="0"/>
          <a:lstStyle/>
          <a:p>
            <a:pPr rtl="0"/>
            <a:fld id="{937C7737-20FB-404D-9EE2-E2B1F6658C96}" type="datetime1">
              <a:rPr lang="zh-TW" altLang="en-US" noProof="0" smtClean="0"/>
              <a:t>2020/8/6</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a:xfrm>
            <a:off x="913795" y="609600"/>
            <a:ext cx="10353761" cy="1326321"/>
          </a:xfrm>
        </p:spPr>
        <p:txBody>
          <a:bodyPr rtlCol="0"/>
          <a:lstStyle/>
          <a:p>
            <a:pPr rtl="0"/>
            <a:r>
              <a:rPr lang="zh-TW" altLang="en-US" noProof="0" smtClean="0"/>
              <a:t>按一下以編輯母片標題樣式</a:t>
            </a:r>
            <a:endParaRPr lang="zh-TW" altLang="en-US" noProof="0" dirty="0"/>
          </a:p>
        </p:txBody>
      </p:sp>
      <p:sp>
        <p:nvSpPr>
          <p:cNvPr id="3" name="內容預留位置 2"/>
          <p:cNvSpPr>
            <a:spLocks noGrp="1"/>
          </p:cNvSpPr>
          <p:nvPr>
            <p:ph sz="half" idx="1"/>
          </p:nvPr>
        </p:nvSpPr>
        <p:spPr>
          <a:xfrm>
            <a:off x="913795" y="2088319"/>
            <a:ext cx="5106004" cy="3702881"/>
          </a:xfrm>
        </p:spPr>
        <p:txBody>
          <a:bodyPr rtlCol="0"/>
          <a:lstStyle/>
          <a:p>
            <a:pPr lvl="0" rtl="0"/>
            <a:r>
              <a:rPr lang="zh-TW" altLang="en-US" noProof="0" smtClean="0"/>
              <a:t>編輯母片文字樣式</a:t>
            </a:r>
          </a:p>
          <a:p>
            <a:pPr lvl="1" rtl="0"/>
            <a:r>
              <a:rPr lang="zh-TW" altLang="en-US" noProof="0" smtClean="0"/>
              <a:t>第二層</a:t>
            </a:r>
          </a:p>
          <a:p>
            <a:pPr lvl="2" rtl="0"/>
            <a:r>
              <a:rPr lang="zh-TW" altLang="en-US" noProof="0" smtClean="0"/>
              <a:t>第三層</a:t>
            </a:r>
          </a:p>
          <a:p>
            <a:pPr lvl="3" rtl="0"/>
            <a:r>
              <a:rPr lang="zh-TW" altLang="en-US" noProof="0" smtClean="0"/>
              <a:t>第四層</a:t>
            </a:r>
          </a:p>
          <a:p>
            <a:pPr lvl="4" rtl="0"/>
            <a:r>
              <a:rPr lang="zh-TW" altLang="en-US" noProof="0" smtClean="0"/>
              <a:t>第五層</a:t>
            </a:r>
            <a:endParaRPr lang="zh-TW" altLang="en-US" noProof="0" dirty="0"/>
          </a:p>
        </p:txBody>
      </p:sp>
      <p:sp>
        <p:nvSpPr>
          <p:cNvPr id="4" name="內容預留位置 3"/>
          <p:cNvSpPr>
            <a:spLocks noGrp="1"/>
          </p:cNvSpPr>
          <p:nvPr>
            <p:ph sz="half" idx="2"/>
          </p:nvPr>
        </p:nvSpPr>
        <p:spPr>
          <a:xfrm>
            <a:off x="6173403" y="2088319"/>
            <a:ext cx="5094154" cy="3702881"/>
          </a:xfrm>
        </p:spPr>
        <p:txBody>
          <a:bodyPr rtlCol="0"/>
          <a:lstStyle/>
          <a:p>
            <a:pPr lvl="0" rtl="0"/>
            <a:r>
              <a:rPr lang="zh-TW" altLang="en-US" noProof="0" smtClean="0"/>
              <a:t>編輯母片文字樣式</a:t>
            </a:r>
          </a:p>
          <a:p>
            <a:pPr lvl="1" rtl="0"/>
            <a:r>
              <a:rPr lang="zh-TW" altLang="en-US" noProof="0" smtClean="0"/>
              <a:t>第二層</a:t>
            </a:r>
          </a:p>
          <a:p>
            <a:pPr lvl="2" rtl="0"/>
            <a:r>
              <a:rPr lang="zh-TW" altLang="en-US" noProof="0" smtClean="0"/>
              <a:t>第三層</a:t>
            </a:r>
          </a:p>
          <a:p>
            <a:pPr lvl="3" rtl="0"/>
            <a:r>
              <a:rPr lang="zh-TW" altLang="en-US" noProof="0" smtClean="0"/>
              <a:t>第四層</a:t>
            </a:r>
          </a:p>
          <a:p>
            <a:pPr lvl="4" rtl="0"/>
            <a:r>
              <a:rPr lang="zh-TW" altLang="en-US" noProof="0" smtClean="0"/>
              <a:t>第五層</a:t>
            </a:r>
            <a:endParaRPr lang="zh-TW" altLang="en-US" noProof="0" dirty="0"/>
          </a:p>
        </p:txBody>
      </p:sp>
      <p:sp>
        <p:nvSpPr>
          <p:cNvPr id="5" name="日期版面配置區 4"/>
          <p:cNvSpPr>
            <a:spLocks noGrp="1"/>
          </p:cNvSpPr>
          <p:nvPr>
            <p:ph type="dt" sz="half" idx="10"/>
          </p:nvPr>
        </p:nvSpPr>
        <p:spPr/>
        <p:txBody>
          <a:bodyPr rtlCol="0"/>
          <a:lstStyle/>
          <a:p>
            <a:pPr rtl="0"/>
            <a:fld id="{7C5BED58-0D3B-4709-9523-3F2154170923}" type="datetime1">
              <a:rPr lang="zh-TW" altLang="en-US" noProof="0" smtClean="0"/>
              <a:t>2020/8/6</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913795" y="609600"/>
            <a:ext cx="10353761" cy="1325563"/>
          </a:xfrm>
        </p:spPr>
        <p:txBody>
          <a:bodyPr rtlCol="0"/>
          <a:lstStyle/>
          <a:p>
            <a:pPr rtl="0"/>
            <a:r>
              <a:rPr lang="zh-TW" altLang="en-US" noProof="0" smtClean="0"/>
              <a:t>按一下以編輯母片標題樣式</a:t>
            </a:r>
            <a:endParaRPr lang="zh-TW" altLang="en-US" noProof="0" dirty="0"/>
          </a:p>
        </p:txBody>
      </p:sp>
      <p:sp>
        <p:nvSpPr>
          <p:cNvPr id="3" name="文字預留位置 2"/>
          <p:cNvSpPr>
            <a:spLocks noGrp="1"/>
          </p:cNvSpPr>
          <p:nvPr>
            <p:ph type="body" idx="1"/>
          </p:nvPr>
        </p:nvSpPr>
        <p:spPr>
          <a:xfrm>
            <a:off x="1141804" y="2088320"/>
            <a:ext cx="4879199" cy="823912"/>
          </a:xfrm>
        </p:spPr>
        <p:txBody>
          <a:bodyPr rtlCol="0"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smtClean="0"/>
              <a:t>編輯母片文字樣式</a:t>
            </a:r>
          </a:p>
        </p:txBody>
      </p:sp>
      <p:sp>
        <p:nvSpPr>
          <p:cNvPr id="4" name="內容預留位置 3"/>
          <p:cNvSpPr>
            <a:spLocks noGrp="1"/>
          </p:cNvSpPr>
          <p:nvPr>
            <p:ph sz="half" idx="2"/>
          </p:nvPr>
        </p:nvSpPr>
        <p:spPr>
          <a:xfrm>
            <a:off x="913795" y="2912232"/>
            <a:ext cx="5107208" cy="2878968"/>
          </a:xfrm>
        </p:spPr>
        <p:txBody>
          <a:bodyPr rtlCol="0"/>
          <a:lstStyle/>
          <a:p>
            <a:pPr lvl="0" rtl="0"/>
            <a:r>
              <a:rPr lang="zh-TW" altLang="en-US" noProof="0" smtClean="0"/>
              <a:t>編輯母片文字樣式</a:t>
            </a:r>
          </a:p>
          <a:p>
            <a:pPr lvl="1" rtl="0"/>
            <a:r>
              <a:rPr lang="zh-TW" altLang="en-US" noProof="0" smtClean="0"/>
              <a:t>第二層</a:t>
            </a:r>
          </a:p>
          <a:p>
            <a:pPr lvl="2" rtl="0"/>
            <a:r>
              <a:rPr lang="zh-TW" altLang="en-US" noProof="0" smtClean="0"/>
              <a:t>第三層</a:t>
            </a:r>
          </a:p>
          <a:p>
            <a:pPr lvl="3" rtl="0"/>
            <a:r>
              <a:rPr lang="zh-TW" altLang="en-US" noProof="0" smtClean="0"/>
              <a:t>第四層</a:t>
            </a:r>
          </a:p>
          <a:p>
            <a:pPr lvl="4" rtl="0"/>
            <a:r>
              <a:rPr lang="zh-TW" altLang="en-US" noProof="0" smtClean="0"/>
              <a:t>第五層</a:t>
            </a:r>
            <a:endParaRPr lang="zh-TW" altLang="en-US" noProof="0" dirty="0"/>
          </a:p>
        </p:txBody>
      </p:sp>
      <p:sp>
        <p:nvSpPr>
          <p:cNvPr id="5" name="文字預留位置 4"/>
          <p:cNvSpPr>
            <a:spLocks noGrp="1"/>
          </p:cNvSpPr>
          <p:nvPr>
            <p:ph type="body" sz="quarter" idx="3"/>
          </p:nvPr>
        </p:nvSpPr>
        <p:spPr>
          <a:xfrm>
            <a:off x="6402003" y="2088320"/>
            <a:ext cx="4865554" cy="823912"/>
          </a:xfrm>
        </p:spPr>
        <p:txBody>
          <a:bodyPr rtlCol="0"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smtClean="0"/>
              <a:t>編輯母片文字樣式</a:t>
            </a:r>
          </a:p>
        </p:txBody>
      </p:sp>
      <p:sp>
        <p:nvSpPr>
          <p:cNvPr id="6" name="內容預留位置 5"/>
          <p:cNvSpPr>
            <a:spLocks noGrp="1"/>
          </p:cNvSpPr>
          <p:nvPr>
            <p:ph sz="quarter" idx="4"/>
          </p:nvPr>
        </p:nvSpPr>
        <p:spPr>
          <a:xfrm>
            <a:off x="6172200" y="2912232"/>
            <a:ext cx="5095357" cy="2878968"/>
          </a:xfrm>
        </p:spPr>
        <p:txBody>
          <a:bodyPr rtlCol="0"/>
          <a:lstStyle/>
          <a:p>
            <a:pPr lvl="0" rtl="0"/>
            <a:r>
              <a:rPr lang="zh-TW" altLang="en-US" noProof="0" smtClean="0"/>
              <a:t>編輯母片文字樣式</a:t>
            </a:r>
          </a:p>
          <a:p>
            <a:pPr lvl="1" rtl="0"/>
            <a:r>
              <a:rPr lang="zh-TW" altLang="en-US" noProof="0" smtClean="0"/>
              <a:t>第二層</a:t>
            </a:r>
          </a:p>
          <a:p>
            <a:pPr lvl="2" rtl="0"/>
            <a:r>
              <a:rPr lang="zh-TW" altLang="en-US" noProof="0" smtClean="0"/>
              <a:t>第三層</a:t>
            </a:r>
          </a:p>
          <a:p>
            <a:pPr lvl="3" rtl="0"/>
            <a:r>
              <a:rPr lang="zh-TW" altLang="en-US" noProof="0" smtClean="0"/>
              <a:t>第四層</a:t>
            </a:r>
          </a:p>
          <a:p>
            <a:pPr lvl="4" rtl="0"/>
            <a:r>
              <a:rPr lang="zh-TW" altLang="en-US" noProof="0" smtClean="0"/>
              <a:t>第五層</a:t>
            </a:r>
            <a:endParaRPr lang="zh-TW" altLang="en-US" noProof="0" dirty="0"/>
          </a:p>
        </p:txBody>
      </p:sp>
      <p:sp>
        <p:nvSpPr>
          <p:cNvPr id="7" name="日期版面配置區 6"/>
          <p:cNvSpPr>
            <a:spLocks noGrp="1"/>
          </p:cNvSpPr>
          <p:nvPr>
            <p:ph type="dt" sz="half" idx="10"/>
          </p:nvPr>
        </p:nvSpPr>
        <p:spPr/>
        <p:txBody>
          <a:bodyPr rtlCol="0"/>
          <a:lstStyle/>
          <a:p>
            <a:pPr rtl="0"/>
            <a:fld id="{5C3381C1-551B-4B55-8EA9-84CFFA352BB4}" type="datetime1">
              <a:rPr lang="zh-TW" altLang="en-US" noProof="0" smtClean="0"/>
              <a:t>2020/8/6</a:t>
            </a:fld>
            <a:endParaRPr lang="zh-TW" altLang="en-US" noProof="0" dirty="0"/>
          </a:p>
        </p:txBody>
      </p:sp>
      <p:sp>
        <p:nvSpPr>
          <p:cNvPr id="8" name="頁尾版面配置區 7"/>
          <p:cNvSpPr>
            <a:spLocks noGrp="1"/>
          </p:cNvSpPr>
          <p:nvPr>
            <p:ph type="ftr" sz="quarter" idx="11"/>
          </p:nvPr>
        </p:nvSpPr>
        <p:spPr/>
        <p:txBody>
          <a:bodyPr rtlCol="0"/>
          <a:lstStyle/>
          <a:p>
            <a:pPr rtl="0"/>
            <a:endParaRPr lang="zh-TW" altLang="en-US" noProof="0" dirty="0"/>
          </a:p>
        </p:txBody>
      </p:sp>
      <p:sp>
        <p:nvSpPr>
          <p:cNvPr id="9" name="投影片編號預留位置 8"/>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smtClean="0"/>
              <a:t>按一下以編輯母片標題樣式</a:t>
            </a:r>
            <a:endParaRPr lang="zh-TW" altLang="en-US" noProof="0" dirty="0"/>
          </a:p>
        </p:txBody>
      </p:sp>
      <p:sp>
        <p:nvSpPr>
          <p:cNvPr id="3" name="日期版面配置區 2"/>
          <p:cNvSpPr>
            <a:spLocks noGrp="1"/>
          </p:cNvSpPr>
          <p:nvPr>
            <p:ph type="dt" sz="half" idx="10"/>
          </p:nvPr>
        </p:nvSpPr>
        <p:spPr/>
        <p:txBody>
          <a:bodyPr rtlCol="0"/>
          <a:lstStyle/>
          <a:p>
            <a:pPr rtl="0"/>
            <a:fld id="{DE07CB0C-491C-46B1-930F-1936DC1A166D}" type="datetime1">
              <a:rPr lang="zh-TW" altLang="en-US" noProof="0" smtClean="0"/>
              <a:t>2020/8/6</a:t>
            </a:fld>
            <a:endParaRPr lang="zh-TW" altLang="en-US" noProof="0" dirty="0"/>
          </a:p>
        </p:txBody>
      </p:sp>
      <p:sp>
        <p:nvSpPr>
          <p:cNvPr id="4" name="頁尾版面配置區 3"/>
          <p:cNvSpPr>
            <a:spLocks noGrp="1"/>
          </p:cNvSpPr>
          <p:nvPr>
            <p:ph type="ftr" sz="quarter" idx="11"/>
          </p:nvPr>
        </p:nvSpPr>
        <p:spPr/>
        <p:txBody>
          <a:bodyPr rtlCol="0"/>
          <a:lstStyle/>
          <a:p>
            <a:pPr rtl="0"/>
            <a:endParaRPr lang="zh-TW" altLang="en-US" noProof="0" dirty="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p>
            <a:pPr rtl="0"/>
            <a:fld id="{68E3B314-A1DE-4C91-86C1-43894DAA039E}" type="datetime1">
              <a:rPr lang="zh-TW" altLang="en-US" noProof="0" smtClean="0"/>
              <a:t>2020/8/6</a:t>
            </a:fld>
            <a:endParaRPr lang="zh-TW" altLang="en-US" noProof="0" dirty="0"/>
          </a:p>
        </p:txBody>
      </p:sp>
      <p:sp>
        <p:nvSpPr>
          <p:cNvPr id="3" name="頁尾版面配置區 2"/>
          <p:cNvSpPr>
            <a:spLocks noGrp="1"/>
          </p:cNvSpPr>
          <p:nvPr>
            <p:ph type="ftr" sz="quarter" idx="11"/>
          </p:nvPr>
        </p:nvSpPr>
        <p:spPr/>
        <p:txBody>
          <a:bodyPr rtlCol="0"/>
          <a:lstStyle/>
          <a:p>
            <a:pPr rtl="0"/>
            <a:endParaRPr lang="zh-TW" altLang="en-US" noProof="0" dirty="0"/>
          </a:p>
        </p:txBody>
      </p:sp>
      <p:sp>
        <p:nvSpPr>
          <p:cNvPr id="4" name="投影片編號預留位置 3"/>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917228" y="609600"/>
            <a:ext cx="3932237" cy="2362200"/>
          </a:xfrm>
        </p:spPr>
        <p:txBody>
          <a:bodyPr rtlCol="0" anchor="b">
            <a:normAutofit/>
          </a:bodyPr>
          <a:lstStyle>
            <a:lvl1pPr>
              <a:defRPr sz="2800"/>
            </a:lvl1pPr>
          </a:lstStyle>
          <a:p>
            <a:pPr rtl="0"/>
            <a:r>
              <a:rPr lang="zh-TW" altLang="en-US" noProof="0" smtClean="0"/>
              <a:t>按一下以編輯母片標題樣式</a:t>
            </a:r>
            <a:endParaRPr lang="zh-TW" altLang="en-US" noProof="0" dirty="0"/>
          </a:p>
        </p:txBody>
      </p:sp>
      <p:sp>
        <p:nvSpPr>
          <p:cNvPr id="3" name="內容預留位置 2"/>
          <p:cNvSpPr>
            <a:spLocks noGrp="1"/>
          </p:cNvSpPr>
          <p:nvPr>
            <p:ph idx="1"/>
          </p:nvPr>
        </p:nvSpPr>
        <p:spPr>
          <a:xfrm>
            <a:off x="5078064" y="609600"/>
            <a:ext cx="6189492" cy="5181600"/>
          </a:xfrm>
        </p:spPr>
        <p:txBody>
          <a:bodyPr rtlCol="0" anchor="ctr"/>
          <a:lstStyle/>
          <a:p>
            <a:pPr lvl="0" rtl="0"/>
            <a:r>
              <a:rPr lang="zh-TW" altLang="en-US" noProof="0" smtClean="0"/>
              <a:t>編輯母片文字樣式</a:t>
            </a:r>
          </a:p>
          <a:p>
            <a:pPr lvl="1" rtl="0"/>
            <a:r>
              <a:rPr lang="zh-TW" altLang="en-US" noProof="0" smtClean="0"/>
              <a:t>第二層</a:t>
            </a:r>
          </a:p>
          <a:p>
            <a:pPr lvl="2" rtl="0"/>
            <a:r>
              <a:rPr lang="zh-TW" altLang="en-US" noProof="0" smtClean="0"/>
              <a:t>第三層</a:t>
            </a:r>
          </a:p>
          <a:p>
            <a:pPr lvl="3" rtl="0"/>
            <a:r>
              <a:rPr lang="zh-TW" altLang="en-US" noProof="0" smtClean="0"/>
              <a:t>第四層</a:t>
            </a:r>
          </a:p>
          <a:p>
            <a:pPr lvl="4" rtl="0"/>
            <a:r>
              <a:rPr lang="zh-TW" altLang="en-US" noProof="0" smtClean="0"/>
              <a:t>第五層</a:t>
            </a:r>
            <a:endParaRPr lang="zh-TW" altLang="en-US" noProof="0" dirty="0"/>
          </a:p>
        </p:txBody>
      </p:sp>
      <p:sp>
        <p:nvSpPr>
          <p:cNvPr id="4" name="文字預留位置 3"/>
          <p:cNvSpPr>
            <a:spLocks noGrp="1"/>
          </p:cNvSpPr>
          <p:nvPr>
            <p:ph type="body" sz="half" idx="2"/>
          </p:nvPr>
        </p:nvSpPr>
        <p:spPr>
          <a:xfrm>
            <a:off x="917228" y="2971800"/>
            <a:ext cx="3932237" cy="2819399"/>
          </a:xfrm>
        </p:spPr>
        <p:txBody>
          <a:bodyPr rtlCol="0"/>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smtClean="0"/>
              <a:t>編輯母片文字樣式</a:t>
            </a:r>
          </a:p>
        </p:txBody>
      </p:sp>
      <p:sp>
        <p:nvSpPr>
          <p:cNvPr id="5" name="日期版面配置區 4"/>
          <p:cNvSpPr>
            <a:spLocks noGrp="1"/>
          </p:cNvSpPr>
          <p:nvPr>
            <p:ph type="dt" sz="half" idx="10"/>
          </p:nvPr>
        </p:nvSpPr>
        <p:spPr/>
        <p:txBody>
          <a:bodyPr rtlCol="0"/>
          <a:lstStyle/>
          <a:p>
            <a:pPr rtl="0"/>
            <a:fld id="{8992ACF4-8194-4CCD-835A-25054B00C8A1}" type="datetime1">
              <a:rPr lang="zh-TW" altLang="en-US" noProof="0" smtClean="0"/>
              <a:t>2020/8/6</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917227" y="609600"/>
            <a:ext cx="5929773" cy="2362200"/>
          </a:xfrm>
        </p:spPr>
        <p:txBody>
          <a:bodyPr rtlCol="0" anchor="b">
            <a:normAutofit/>
          </a:bodyPr>
          <a:lstStyle>
            <a:lvl1pPr>
              <a:defRPr sz="3200"/>
            </a:lvl1pPr>
          </a:lstStyle>
          <a:p>
            <a:pPr rtl="0"/>
            <a:r>
              <a:rPr lang="zh-TW" altLang="en-US" noProof="0" smtClean="0"/>
              <a:t>按一下以編輯母片標題樣式</a:t>
            </a:r>
            <a:endParaRPr lang="zh-TW" altLang="en-US" noProof="0" dirty="0"/>
          </a:p>
        </p:txBody>
      </p:sp>
      <p:sp>
        <p:nvSpPr>
          <p:cNvPr id="3" name="圖片預留位置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smtClean="0"/>
              <a:t>按一下圖示以新增圖片</a:t>
            </a:r>
            <a:endParaRPr lang="zh-TW" altLang="en-US" noProof="0" dirty="0"/>
          </a:p>
        </p:txBody>
      </p:sp>
      <p:sp>
        <p:nvSpPr>
          <p:cNvPr id="4" name="文字預留位置 3"/>
          <p:cNvSpPr>
            <a:spLocks noGrp="1"/>
          </p:cNvSpPr>
          <p:nvPr>
            <p:ph type="body" sz="half" idx="2"/>
          </p:nvPr>
        </p:nvSpPr>
        <p:spPr>
          <a:xfrm>
            <a:off x="913794" y="2971800"/>
            <a:ext cx="5934950" cy="2819400"/>
          </a:xfrm>
        </p:spPr>
        <p:txBody>
          <a:bodyPr rtlCol="0">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smtClean="0"/>
              <a:t>編輯母片文字樣式</a:t>
            </a:r>
          </a:p>
        </p:txBody>
      </p:sp>
      <p:sp>
        <p:nvSpPr>
          <p:cNvPr id="5" name="日期版面配置區 4"/>
          <p:cNvSpPr>
            <a:spLocks noGrp="1"/>
          </p:cNvSpPr>
          <p:nvPr>
            <p:ph type="dt" sz="half" idx="10"/>
          </p:nvPr>
        </p:nvSpPr>
        <p:spPr/>
        <p:txBody>
          <a:bodyPr rtlCol="0"/>
          <a:lstStyle/>
          <a:p>
            <a:pPr rtl="0"/>
            <a:fld id="{02908F23-6140-4595-A079-BC74086217B9}" type="datetime1">
              <a:rPr lang="zh-TW" altLang="en-US" noProof="0" smtClean="0"/>
              <a:t>2020/8/6</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pPr rtl="0"/>
            <a:r>
              <a:rPr lang="zh-TW" altLang="en-US" noProof="0" dirty="0"/>
              <a:t>按一下以編輯母片標題樣式</a:t>
            </a:r>
          </a:p>
        </p:txBody>
      </p:sp>
      <p:sp>
        <p:nvSpPr>
          <p:cNvPr id="3" name="文字預留位置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4" name="日期版面配置區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61ECC51A-DE18-498D-B240-EBDCB5A437D2}" type="datetime1">
              <a:rPr lang="zh-TW" altLang="en-US" noProof="0" smtClean="0"/>
              <a:t>2020/8/6</a:t>
            </a:fld>
            <a:endParaRPr lang="zh-TW" altLang="en-US" noProof="0" dirty="0"/>
          </a:p>
        </p:txBody>
      </p:sp>
      <p:sp>
        <p:nvSpPr>
          <p:cNvPr id="5" name="頁尾預留位置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6" name="投影片編號版面配置區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noProof="0" smtClean="0"/>
              <a:pPr/>
              <a:t>‹#›</a:t>
            </a:fld>
            <a:endParaRPr lang="zh-TW" altLang="en-US"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FB2A0140-2D8F-4CD1-B57A-0DFBC1614976}"/>
              </a:ext>
            </a:extLst>
          </p:cNvPr>
          <p:cNvPicPr>
            <a:picLocks noChangeAspect="1"/>
          </p:cNvPicPr>
          <p:nvPr/>
        </p:nvPicPr>
        <p:blipFill rotWithShape="1">
          <a:blip r:embed="rId4"/>
          <a:srcRect t="6584" b="9171"/>
          <a:stretch/>
        </p:blipFill>
        <p:spPr>
          <a:xfrm>
            <a:off x="0" y="34019"/>
            <a:ext cx="12191980" cy="6855970"/>
          </a:xfrm>
          <a:prstGeom prst="rect">
            <a:avLst/>
          </a:prstGeom>
        </p:spPr>
      </p:pic>
      <p:sp>
        <p:nvSpPr>
          <p:cNvPr id="17" name="矩形 16">
            <a:extLst>
              <a:ext uri="{FF2B5EF4-FFF2-40B4-BE49-F238E27FC236}">
                <a16:creationId xmlns:a16="http://schemas.microsoft.com/office/drawing/2014/main" id="{BD1CAB03-F6A4-4736-85F6-261056424D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dirty="0">
              <a:ln>
                <a:noFill/>
              </a:ln>
              <a:solidFill>
                <a:prstClr val="white"/>
              </a:solidFill>
              <a:effectLst/>
              <a:uLnTx/>
              <a:uFillTx/>
              <a:latin typeface="Microsoft JhengHei UI" panose="020B0604030504040204" pitchFamily="34" charset="-120"/>
              <a:ea typeface="Microsoft JhengHei UI" panose="020B0604030504040204" pitchFamily="34" charset="-120"/>
            </a:endParaRPr>
          </a:p>
        </p:txBody>
      </p:sp>
      <p:sp>
        <p:nvSpPr>
          <p:cNvPr id="19" name="矩形 18">
            <a:extLst>
              <a:ext uri="{FF2B5EF4-FFF2-40B4-BE49-F238E27FC236}">
                <a16:creationId xmlns:a16="http://schemas.microsoft.com/office/drawing/2014/main" id="{3E2321B3-5D47-422E-8DD6-192DA485FF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3B35B1F3-451A-44B0-8D86-3FB6C9149498}"/>
              </a:ext>
            </a:extLst>
          </p:cNvPr>
          <p:cNvSpPr>
            <a:spLocks noGrp="1"/>
          </p:cNvSpPr>
          <p:nvPr>
            <p:ph type="ctrTitle"/>
          </p:nvPr>
        </p:nvSpPr>
        <p:spPr>
          <a:xfrm>
            <a:off x="1661770" y="340967"/>
            <a:ext cx="9001462" cy="2387600"/>
          </a:xfrm>
        </p:spPr>
        <p:txBody>
          <a:bodyPr rtlCol="0">
            <a:normAutofit/>
          </a:bodyPr>
          <a:lstStyle/>
          <a:p>
            <a:r>
              <a:rPr lang="zh-TW" altLang="en-US" dirty="0">
                <a:solidFill>
                  <a:srgbClr val="FFFFFF"/>
                </a:solidFill>
              </a:rPr>
              <a:t>畢業</a:t>
            </a:r>
            <a:r>
              <a:rPr lang="zh-TW" altLang="en-US" dirty="0" smtClean="0">
                <a:solidFill>
                  <a:srgbClr val="FFFFFF"/>
                </a:solidFill>
              </a:rPr>
              <a:t>專題</a:t>
            </a:r>
            <a:r>
              <a:rPr lang="en-US" altLang="zh-TW" dirty="0">
                <a:solidFill>
                  <a:srgbClr val="FFFFFF"/>
                </a:solidFill>
              </a:rPr>
              <a:t/>
            </a:r>
            <a:br>
              <a:rPr lang="en-US" altLang="zh-TW" dirty="0">
                <a:solidFill>
                  <a:srgbClr val="FFFFFF"/>
                </a:solidFill>
              </a:rPr>
            </a:br>
            <a:endParaRPr lang="en-US" altLang="zh-TW" dirty="0">
              <a:solidFill>
                <a:srgbClr val="FFFFFF"/>
              </a:solidFill>
              <a:latin typeface="Microsoft JhengHei UI" panose="020B0604030504040204" pitchFamily="34" charset="-120"/>
              <a:ea typeface="Microsoft JhengHei UI" panose="020B0604030504040204" pitchFamily="34" charset="-120"/>
            </a:endParaRPr>
          </a:p>
        </p:txBody>
      </p:sp>
      <p:sp>
        <p:nvSpPr>
          <p:cNvPr id="3" name="副標題 2">
            <a:extLst>
              <a:ext uri="{FF2B5EF4-FFF2-40B4-BE49-F238E27FC236}">
                <a16:creationId xmlns:a16="http://schemas.microsoft.com/office/drawing/2014/main" id="{7C85D3CE-F0EC-43FD-844C-7302013D95CF}"/>
              </a:ext>
            </a:extLst>
          </p:cNvPr>
          <p:cNvSpPr>
            <a:spLocks noGrp="1"/>
          </p:cNvSpPr>
          <p:nvPr>
            <p:ph type="subTitle" idx="1"/>
          </p:nvPr>
        </p:nvSpPr>
        <p:spPr>
          <a:xfrm>
            <a:off x="1661770" y="4933733"/>
            <a:ext cx="9001462" cy="1655762"/>
          </a:xfrm>
          <a:effectLst>
            <a:outerShdw blurRad="50800" dist="38100" dir="2700000" algn="tl" rotWithShape="0">
              <a:prstClr val="black">
                <a:alpha val="40000"/>
              </a:prstClr>
            </a:outerShdw>
          </a:effectLst>
        </p:spPr>
        <p:txBody>
          <a:bodyPr rtlCol="0">
            <a:normAutofit/>
          </a:bodyPr>
          <a:lstStyle/>
          <a:p>
            <a:pPr rtl="0"/>
            <a:r>
              <a:rPr lang="zh-TW" altLang="en-US" b="1" dirty="0" smtClean="0">
                <a:solidFill>
                  <a:srgbClr val="FFFFFF"/>
                </a:solidFill>
                <a:latin typeface="Microsoft JhengHei UI" panose="020B0604030504040204" pitchFamily="34" charset="-120"/>
                <a:ea typeface="Microsoft JhengHei UI" panose="020B0604030504040204" pitchFamily="34" charset="-120"/>
              </a:rPr>
              <a:t>賴曜谷</a:t>
            </a:r>
            <a:endParaRPr lang="zh-TW" altLang="en-US" b="1" dirty="0">
              <a:solidFill>
                <a:srgbClr val="FFFFFF"/>
              </a:solidFill>
              <a:latin typeface="Microsoft JhengHei UI" panose="020B0604030504040204" pitchFamily="34" charset="-120"/>
              <a:ea typeface="Microsoft JhengHei UI" panose="020B0604030504040204" pitchFamily="34" charset="-120"/>
            </a:endParaRPr>
          </a:p>
        </p:txBody>
      </p:sp>
      <p:sp>
        <p:nvSpPr>
          <p:cNvPr id="7" name="標題 1">
            <a:extLst>
              <a:ext uri="{FF2B5EF4-FFF2-40B4-BE49-F238E27FC236}">
                <a16:creationId xmlns:a16="http://schemas.microsoft.com/office/drawing/2014/main" id="{3B35B1F3-451A-44B0-8D86-3FB6C9149498}"/>
              </a:ext>
            </a:extLst>
          </p:cNvPr>
          <p:cNvSpPr txBox="1">
            <a:spLocks/>
          </p:cNvSpPr>
          <p:nvPr/>
        </p:nvSpPr>
        <p:spPr>
          <a:xfrm>
            <a:off x="4371719" y="3793574"/>
            <a:ext cx="9001462"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icrosoft JhengHei UI" panose="020B0604030504040204" pitchFamily="34" charset="-120"/>
                <a:ea typeface="Microsoft JhengHei UI" panose="020B0604030504040204" pitchFamily="34" charset="-120"/>
                <a:cs typeface="+mj-cs"/>
              </a:defRPr>
            </a:lvl1pPr>
          </a:lstStyle>
          <a:p>
            <a:pPr lvl="0" algn="l" eaLnBrk="0" fontAlgn="ctr" hangingPunct="0">
              <a:lnSpc>
                <a:spcPct val="100000"/>
              </a:lnSpc>
              <a:spcAft>
                <a:spcPct val="0"/>
              </a:spcAft>
            </a:pPr>
            <a:endParaRPr lang="zh-TW" altLang="zh-TW" sz="3200" b="0" cap="none" dirty="0">
              <a:solidFill>
                <a:srgbClr val="385898"/>
              </a:solidFill>
              <a:effectLst/>
              <a:latin typeface="Arial" panose="020B0604020202020204" pitchFamily="34" charset="0"/>
              <a:ea typeface="inherit"/>
            </a:endParaRPr>
          </a:p>
        </p:txBody>
      </p:sp>
      <p:sp>
        <p:nvSpPr>
          <p:cNvPr id="10" name="標題 1">
            <a:extLst>
              <a:ext uri="{FF2B5EF4-FFF2-40B4-BE49-F238E27FC236}">
                <a16:creationId xmlns:a16="http://schemas.microsoft.com/office/drawing/2014/main" id="{3B35B1F3-451A-44B0-8D86-3FB6C9149498}"/>
              </a:ext>
            </a:extLst>
          </p:cNvPr>
          <p:cNvSpPr txBox="1">
            <a:spLocks/>
          </p:cNvSpPr>
          <p:nvPr/>
        </p:nvSpPr>
        <p:spPr>
          <a:xfrm>
            <a:off x="3026752" y="2960815"/>
            <a:ext cx="6271497" cy="166348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icrosoft JhengHei UI" panose="020B0604030504040204" pitchFamily="34" charset="-120"/>
                <a:ea typeface="Microsoft JhengHei UI" panose="020B0604030504040204" pitchFamily="34" charset="-120"/>
                <a:cs typeface="+mj-cs"/>
              </a:defRPr>
            </a:lvl1pPr>
          </a:lstStyle>
          <a:p>
            <a:r>
              <a:rPr lang="zh-TW" altLang="en-US" sz="3200" dirty="0" smtClean="0">
                <a:solidFill>
                  <a:srgbClr val="FFFFFF"/>
                </a:solidFill>
              </a:rPr>
              <a:t>凡妮莎南歐花園餐廳</a:t>
            </a:r>
            <a:br>
              <a:rPr lang="zh-TW" altLang="en-US" sz="3200" dirty="0" smtClean="0">
                <a:solidFill>
                  <a:srgbClr val="FFFFFF"/>
                </a:solidFill>
              </a:rPr>
            </a:br>
            <a:r>
              <a:rPr lang="en-US" altLang="zh-TW" sz="3200" dirty="0" err="1" smtClean="0">
                <a:solidFill>
                  <a:srgbClr val="FFFFFF"/>
                </a:solidFill>
              </a:rPr>
              <a:t>vanessa</a:t>
            </a:r>
            <a:r>
              <a:rPr lang="zh-TW" altLang="en-US" sz="3200" dirty="0">
                <a:solidFill>
                  <a:srgbClr val="FFFFFF"/>
                </a:solidFill>
              </a:rPr>
              <a:t> </a:t>
            </a:r>
            <a:r>
              <a:rPr lang="en-US" altLang="zh-TW" sz="3200" dirty="0" smtClean="0">
                <a:solidFill>
                  <a:srgbClr val="FFFFFF"/>
                </a:solidFill>
              </a:rPr>
              <a:t>cafe</a:t>
            </a:r>
            <a:br>
              <a:rPr lang="en-US" altLang="zh-TW" sz="3200" dirty="0" smtClean="0">
                <a:solidFill>
                  <a:srgbClr val="FFFFFF"/>
                </a:solidFill>
              </a:rPr>
            </a:br>
            <a:endParaRPr lang="en-US" altLang="zh-TW" sz="3200" dirty="0">
              <a:solidFill>
                <a:srgbClr val="FFFFFF"/>
              </a:solidFill>
            </a:endParaRPr>
          </a:p>
        </p:txBody>
      </p:sp>
    </p:spTree>
    <p:extLst>
      <p:ext uri="{BB962C8B-B14F-4D97-AF65-F5344CB8AC3E}">
        <p14:creationId xmlns:p14="http://schemas.microsoft.com/office/powerpoint/2010/main" val="696922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 name="標題 1">
            <a:extLst>
              <a:ext uri="{FF2B5EF4-FFF2-40B4-BE49-F238E27FC236}">
                <a16:creationId xmlns:a16="http://schemas.microsoft.com/office/drawing/2014/main" id="{6E61A9E1-AECC-49E8-8865-1C160302B7FA}"/>
              </a:ext>
            </a:extLst>
          </p:cNvPr>
          <p:cNvSpPr>
            <a:spLocks noGrp="1"/>
          </p:cNvSpPr>
          <p:nvPr>
            <p:ph type="title"/>
          </p:nvPr>
        </p:nvSpPr>
        <p:spPr>
          <a:xfrm>
            <a:off x="1409580" y="293275"/>
            <a:ext cx="8632195" cy="845127"/>
          </a:xfrm>
        </p:spPr>
        <p:txBody>
          <a:bodyPr rtlCol="0">
            <a:normAutofit/>
          </a:bodyPr>
          <a:lstStyle/>
          <a:p>
            <a:r>
              <a:rPr lang="zh-TW" altLang="en-US" dirty="0" smtClean="0">
                <a:latin typeface="Microsoft JhengHei UI" panose="020B0604030504040204" pitchFamily="34" charset="-120"/>
                <a:ea typeface="Microsoft JhengHei UI" panose="020B0604030504040204" pitchFamily="34" charset="-120"/>
              </a:rPr>
              <a:t>會員專區</a:t>
            </a:r>
            <a:r>
              <a:rPr lang="en-US" altLang="zh-TW" dirty="0" smtClean="0">
                <a:latin typeface="Microsoft JhengHei UI" panose="020B0604030504040204" pitchFamily="34" charset="-120"/>
                <a:ea typeface="Microsoft JhengHei UI" panose="020B0604030504040204" pitchFamily="34" charset="-120"/>
              </a:rPr>
              <a:t>(</a:t>
            </a:r>
            <a:r>
              <a:rPr lang="zh-TW" altLang="en-US" dirty="0"/>
              <a:t>未</a:t>
            </a:r>
            <a:r>
              <a:rPr lang="zh-TW" altLang="en-US" dirty="0" smtClean="0">
                <a:latin typeface="Microsoft JhengHei UI" panose="020B0604030504040204" pitchFamily="34" charset="-120"/>
                <a:ea typeface="Microsoft JhengHei UI" panose="020B0604030504040204" pitchFamily="34" charset="-120"/>
              </a:rPr>
              <a:t>登入</a:t>
            </a:r>
            <a:r>
              <a:rPr lang="en-US" altLang="zh-TW" dirty="0" smtClean="0">
                <a:latin typeface="Microsoft JhengHei UI" panose="020B0604030504040204" pitchFamily="34" charset="-120"/>
                <a:ea typeface="Microsoft JhengHei UI" panose="020B0604030504040204" pitchFamily="34" charset="-120"/>
              </a:rPr>
              <a:t>)</a:t>
            </a:r>
            <a:r>
              <a:rPr lang="en-US" altLang="zh-TW" dirty="0" smtClean="0"/>
              <a:t>:</a:t>
            </a:r>
            <a:r>
              <a:rPr lang="zh-TW" altLang="en-US" dirty="0" smtClean="0"/>
              <a:t>註冊</a:t>
            </a:r>
            <a:r>
              <a:rPr lang="en-US" altLang="zh-TW" dirty="0" smtClean="0"/>
              <a:t>+</a:t>
            </a:r>
            <a:r>
              <a:rPr lang="zh-TW" altLang="en-US" dirty="0" smtClean="0"/>
              <a:t>登入</a:t>
            </a:r>
            <a:endParaRPr lang="en-US" altLang="zh-TW" dirty="0">
              <a:latin typeface="Microsoft JhengHei UI" panose="020B0604030504040204" pitchFamily="34" charset="-120"/>
              <a:ea typeface="Microsoft JhengHei UI" panose="020B0604030504040204" pitchFamily="34" charset="-120"/>
            </a:endParaRPr>
          </a:p>
        </p:txBody>
      </p:sp>
      <p:pic>
        <p:nvPicPr>
          <p:cNvPr id="4" name="內容版面配置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69588" y="1138402"/>
            <a:ext cx="7531683" cy="5395834"/>
          </a:xfrm>
        </p:spPr>
      </p:pic>
    </p:spTree>
    <p:extLst>
      <p:ext uri="{BB962C8B-B14F-4D97-AF65-F5344CB8AC3E}">
        <p14:creationId xmlns:p14="http://schemas.microsoft.com/office/powerpoint/2010/main" val="4051799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 name="標題 1">
            <a:extLst>
              <a:ext uri="{FF2B5EF4-FFF2-40B4-BE49-F238E27FC236}">
                <a16:creationId xmlns:a16="http://schemas.microsoft.com/office/drawing/2014/main" id="{6E61A9E1-AECC-49E8-8865-1C160302B7FA}"/>
              </a:ext>
            </a:extLst>
          </p:cNvPr>
          <p:cNvSpPr>
            <a:spLocks noGrp="1"/>
          </p:cNvSpPr>
          <p:nvPr>
            <p:ph type="title"/>
          </p:nvPr>
        </p:nvSpPr>
        <p:spPr>
          <a:xfrm>
            <a:off x="1409580" y="293275"/>
            <a:ext cx="8632195" cy="845127"/>
          </a:xfrm>
        </p:spPr>
        <p:txBody>
          <a:bodyPr rtlCol="0">
            <a:normAutofit fontScale="90000"/>
          </a:bodyPr>
          <a:lstStyle/>
          <a:p>
            <a:r>
              <a:rPr lang="zh-TW" altLang="en-US" dirty="0" smtClean="0">
                <a:latin typeface="Microsoft JhengHei UI" panose="020B0604030504040204" pitchFamily="34" charset="-120"/>
                <a:ea typeface="Microsoft JhengHei UI" panose="020B0604030504040204" pitchFamily="34" charset="-120"/>
              </a:rPr>
              <a:t>會員專區</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已登入</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訂餐服務</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已訂餐訊息，人才應徵</a:t>
            </a:r>
            <a:endParaRPr lang="en-US" altLang="zh-TW" dirty="0">
              <a:latin typeface="Microsoft JhengHei UI" panose="020B0604030504040204" pitchFamily="34" charset="-120"/>
              <a:ea typeface="Microsoft JhengHei UI" panose="020B0604030504040204" pitchFamily="34" charset="-120"/>
            </a:endParaRPr>
          </a:p>
        </p:txBody>
      </p:sp>
      <p:pic>
        <p:nvPicPr>
          <p:cNvPr id="6" name="內容版面配置區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83173" y="1138402"/>
            <a:ext cx="7285008" cy="5170875"/>
          </a:xfrm>
        </p:spPr>
      </p:pic>
    </p:spTree>
    <p:extLst>
      <p:ext uri="{BB962C8B-B14F-4D97-AF65-F5344CB8AC3E}">
        <p14:creationId xmlns:p14="http://schemas.microsoft.com/office/powerpoint/2010/main" val="1734753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95269" y="314324"/>
            <a:ext cx="9001462" cy="942889"/>
          </a:xfrm>
        </p:spPr>
        <p:txBody>
          <a:bodyPr/>
          <a:lstStyle/>
          <a:p>
            <a:r>
              <a:rPr lang="en-US" altLang="zh-TW" dirty="0" smtClean="0"/>
              <a:t>LOGO</a:t>
            </a:r>
            <a:r>
              <a:rPr lang="zh-TW" altLang="en-US" dirty="0" smtClean="0"/>
              <a:t>設計</a:t>
            </a:r>
            <a:endParaRPr lang="zh-TW" altLang="en-US" dirty="0"/>
          </a:p>
        </p:txBody>
      </p:sp>
      <p:sp>
        <p:nvSpPr>
          <p:cNvPr id="3" name="副標題 2"/>
          <p:cNvSpPr>
            <a:spLocks noGrp="1"/>
          </p:cNvSpPr>
          <p:nvPr>
            <p:ph type="subTitle" idx="1"/>
          </p:nvPr>
        </p:nvSpPr>
        <p:spPr>
          <a:xfrm>
            <a:off x="4819651" y="1675421"/>
            <a:ext cx="6277840" cy="4342994"/>
          </a:xfrm>
        </p:spPr>
        <p:txBody>
          <a:bodyPr/>
          <a:lstStyle/>
          <a:p>
            <a:r>
              <a:rPr lang="en-US" altLang="zh-TW" dirty="0" smtClean="0"/>
              <a:t>LOGO</a:t>
            </a:r>
            <a:r>
              <a:rPr lang="zh-TW" altLang="en-US" dirty="0" smtClean="0"/>
              <a:t>以立體方塊呼應首頁的主視覺設計</a:t>
            </a:r>
            <a:endParaRPr lang="en-US" altLang="zh-TW" dirty="0" smtClean="0"/>
          </a:p>
          <a:p>
            <a:r>
              <a:rPr lang="zh-TW" altLang="en-US" dirty="0" smtClean="0"/>
              <a:t>在最近的接觸面留白透明處</a:t>
            </a:r>
            <a:endParaRPr lang="en-US" altLang="zh-TW" dirty="0" smtClean="0"/>
          </a:p>
          <a:p>
            <a:r>
              <a:rPr lang="zh-TW" altLang="en-US" dirty="0" smtClean="0"/>
              <a:t>呼應</a:t>
            </a:r>
            <a:r>
              <a:rPr lang="en-US" altLang="zh-TW" dirty="0" smtClean="0"/>
              <a:t>Vanessa</a:t>
            </a:r>
            <a:r>
              <a:rPr lang="zh-TW" altLang="en-US" dirty="0" smtClean="0"/>
              <a:t>的</a:t>
            </a:r>
            <a:r>
              <a:rPr lang="en-US" altLang="zh-TW" dirty="0" smtClean="0"/>
              <a:t>V</a:t>
            </a:r>
          </a:p>
          <a:p>
            <a:r>
              <a:rPr lang="zh-TW" altLang="en-US" dirty="0" smtClean="0"/>
              <a:t>以比較科技感的</a:t>
            </a:r>
            <a:r>
              <a:rPr lang="en-US" altLang="zh-TW" dirty="0" smtClean="0"/>
              <a:t>LOGO</a:t>
            </a:r>
          </a:p>
          <a:p>
            <a:r>
              <a:rPr lang="zh-TW" altLang="en-US" dirty="0" smtClean="0"/>
              <a:t>和南歐花園風格的餐廳做比較衝突的對比讓使用者有反差的第一印象</a:t>
            </a:r>
            <a:endParaRPr lang="en-US" altLang="zh-TW" dirty="0" smtClean="0"/>
          </a:p>
          <a:p>
            <a:r>
              <a:rPr lang="zh-TW" altLang="en-US" dirty="0" smtClean="0"/>
              <a:t>留下比較深刻的印象</a:t>
            </a:r>
            <a:endParaRPr lang="en-US" altLang="zh-TW" dirty="0" smtClean="0"/>
          </a:p>
          <a:p>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417" y="1791626"/>
            <a:ext cx="3853234" cy="3853234"/>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870328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 name="標題 1">
            <a:extLst>
              <a:ext uri="{FF2B5EF4-FFF2-40B4-BE49-F238E27FC236}">
                <a16:creationId xmlns:a16="http://schemas.microsoft.com/office/drawing/2014/main" id="{6E61A9E1-AECC-49E8-8865-1C160302B7FA}"/>
              </a:ext>
            </a:extLst>
          </p:cNvPr>
          <p:cNvSpPr>
            <a:spLocks noGrp="1"/>
          </p:cNvSpPr>
          <p:nvPr>
            <p:ph type="title"/>
          </p:nvPr>
        </p:nvSpPr>
        <p:spPr>
          <a:xfrm>
            <a:off x="1409580" y="293275"/>
            <a:ext cx="8632195" cy="845127"/>
          </a:xfrm>
        </p:spPr>
        <p:txBody>
          <a:bodyPr rtlCol="0">
            <a:normAutofit/>
          </a:bodyPr>
          <a:lstStyle/>
          <a:p>
            <a:r>
              <a:rPr lang="zh-TW" altLang="en-US" dirty="0" smtClean="0">
                <a:latin typeface="Microsoft JhengHei UI" panose="020B0604030504040204" pitchFamily="34" charset="-120"/>
                <a:ea typeface="Microsoft JhengHei UI" panose="020B0604030504040204" pitchFamily="34" charset="-120"/>
              </a:rPr>
              <a:t>謝謝觀賞</a:t>
            </a:r>
            <a:endParaRPr lang="en-US" altLang="zh-TW" dirty="0">
              <a:latin typeface="Microsoft JhengHei UI" panose="020B0604030504040204" pitchFamily="34" charset="-120"/>
              <a:ea typeface="Microsoft JhengHei UI" panose="020B0604030504040204" pitchFamily="34" charset="-120"/>
            </a:endParaRPr>
          </a:p>
        </p:txBody>
      </p:sp>
      <p:pic>
        <p:nvPicPr>
          <p:cNvPr id="4" name="內容版面配置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52501" y="1359684"/>
            <a:ext cx="6493216" cy="4680898"/>
          </a:xfrm>
        </p:spPr>
      </p:pic>
    </p:spTree>
    <p:extLst>
      <p:ext uri="{BB962C8B-B14F-4D97-AF65-F5344CB8AC3E}">
        <p14:creationId xmlns:p14="http://schemas.microsoft.com/office/powerpoint/2010/main" val="103184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5" name="矩形 24">
            <a:extLst>
              <a:ext uri="{FF2B5EF4-FFF2-40B4-BE49-F238E27FC236}">
                <a16:creationId xmlns:a16="http://schemas.microsoft.com/office/drawing/2014/main" id="{4DE0D6BE-330A-422D-9BD9-1E18F73C6E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dirty="0">
              <a:ln>
                <a:noFill/>
              </a:ln>
              <a:solidFill>
                <a:prstClr val="white"/>
              </a:solidFill>
              <a:effectLst/>
              <a:uLnTx/>
              <a:uFillTx/>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6E61A9E1-AECC-49E8-8865-1C160302B7FA}"/>
              </a:ext>
            </a:extLst>
          </p:cNvPr>
          <p:cNvSpPr>
            <a:spLocks noGrp="1"/>
          </p:cNvSpPr>
          <p:nvPr>
            <p:ph type="title"/>
          </p:nvPr>
        </p:nvSpPr>
        <p:spPr>
          <a:xfrm>
            <a:off x="913795" y="609600"/>
            <a:ext cx="10353761" cy="1326321"/>
          </a:xfrm>
        </p:spPr>
        <p:txBody>
          <a:bodyPr rtlCol="0">
            <a:normAutofit/>
          </a:bodyPr>
          <a:lstStyle/>
          <a:p>
            <a:r>
              <a:rPr lang="zh-TW" altLang="en-US" dirty="0" smtClean="0">
                <a:latin typeface="Microsoft JhengHei UI" panose="020B0604030504040204" pitchFamily="34" charset="-120"/>
                <a:ea typeface="Microsoft JhengHei UI" panose="020B0604030504040204" pitchFamily="34" charset="-120"/>
              </a:rPr>
              <a:t>設計方向</a:t>
            </a:r>
            <a:endParaRPr lang="en-US" altLang="zh-TW" dirty="0">
              <a:latin typeface="Microsoft JhengHei UI" panose="020B0604030504040204" pitchFamily="34" charset="-120"/>
              <a:ea typeface="Microsoft JhengHei UI" panose="020B0604030504040204" pitchFamily="34" charset="-120"/>
            </a:endParaRPr>
          </a:p>
        </p:txBody>
      </p:sp>
      <p:sp>
        <p:nvSpPr>
          <p:cNvPr id="3" name="內容版面配置區 2"/>
          <p:cNvSpPr>
            <a:spLocks noGrp="1"/>
          </p:cNvSpPr>
          <p:nvPr>
            <p:ph idx="1"/>
          </p:nvPr>
        </p:nvSpPr>
        <p:spPr>
          <a:effectLst>
            <a:outerShdw blurRad="50800" dist="38100" dir="2700000" algn="tl" rotWithShape="0">
              <a:prstClr val="black">
                <a:alpha val="40000"/>
              </a:prstClr>
            </a:outerShdw>
          </a:effectLst>
        </p:spPr>
        <p:txBody>
          <a:bodyPr/>
          <a:lstStyle/>
          <a:p>
            <a:r>
              <a:rPr lang="zh-TW" altLang="en-US" dirty="0" smtClean="0"/>
              <a:t>以現代手機的普遍性，優先設計適用於手機的</a:t>
            </a:r>
            <a:r>
              <a:rPr lang="en-US" altLang="zh-TW" dirty="0" smtClean="0"/>
              <a:t>UX</a:t>
            </a:r>
          </a:p>
          <a:p>
            <a:r>
              <a:rPr lang="zh-TW" altLang="en-US" dirty="0" smtClean="0"/>
              <a:t>需要填寫表單或需要閱讀資訊的頁面盡量避免過多動畫</a:t>
            </a:r>
            <a:endParaRPr lang="en-US" altLang="zh-TW" dirty="0" smtClean="0"/>
          </a:p>
          <a:p>
            <a:r>
              <a:rPr lang="zh-TW" altLang="en-US" dirty="0" smtClean="0"/>
              <a:t>盡量維持店家經營理念和風格，維持一貫性</a:t>
            </a:r>
            <a:endParaRPr lang="en-US" altLang="zh-TW" dirty="0" smtClean="0"/>
          </a:p>
          <a:p>
            <a:endParaRPr lang="zh-TW" altLang="en-US" dirty="0"/>
          </a:p>
        </p:txBody>
      </p:sp>
    </p:spTree>
    <p:extLst>
      <p:ext uri="{BB962C8B-B14F-4D97-AF65-F5344CB8AC3E}">
        <p14:creationId xmlns:p14="http://schemas.microsoft.com/office/powerpoint/2010/main" val="303873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 name="標題 1">
            <a:extLst>
              <a:ext uri="{FF2B5EF4-FFF2-40B4-BE49-F238E27FC236}">
                <a16:creationId xmlns:a16="http://schemas.microsoft.com/office/drawing/2014/main" id="{6E61A9E1-AECC-49E8-8865-1C160302B7FA}"/>
              </a:ext>
            </a:extLst>
          </p:cNvPr>
          <p:cNvSpPr>
            <a:spLocks noGrp="1"/>
          </p:cNvSpPr>
          <p:nvPr>
            <p:ph type="title"/>
          </p:nvPr>
        </p:nvSpPr>
        <p:spPr>
          <a:xfrm>
            <a:off x="714289" y="210115"/>
            <a:ext cx="10353761" cy="1326321"/>
          </a:xfrm>
        </p:spPr>
        <p:txBody>
          <a:bodyPr rtlCol="0">
            <a:normAutofit/>
          </a:bodyPr>
          <a:lstStyle/>
          <a:p>
            <a:r>
              <a:rPr lang="zh-TW" altLang="en-US" dirty="0" smtClean="0">
                <a:latin typeface="Microsoft JhengHei UI" panose="020B0604030504040204" pitchFamily="34" charset="-120"/>
                <a:ea typeface="Microsoft JhengHei UI" panose="020B0604030504040204" pitchFamily="34" charset="-120"/>
              </a:rPr>
              <a:t>流程圖</a:t>
            </a:r>
            <a:endParaRPr lang="en-US" altLang="zh-TW" dirty="0">
              <a:latin typeface="Microsoft JhengHei UI" panose="020B0604030504040204" pitchFamily="34" charset="-120"/>
              <a:ea typeface="Microsoft JhengHei UI" panose="020B0604030504040204" pitchFamily="34" charset="-120"/>
            </a:endParaRPr>
          </a:p>
        </p:txBody>
      </p:sp>
      <p:pic>
        <p:nvPicPr>
          <p:cNvPr id="4" name="內容版面配置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4289" y="1127205"/>
            <a:ext cx="10155517" cy="5453704"/>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2564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 name="標題 1">
            <a:extLst>
              <a:ext uri="{FF2B5EF4-FFF2-40B4-BE49-F238E27FC236}">
                <a16:creationId xmlns:a16="http://schemas.microsoft.com/office/drawing/2014/main" id="{6E61A9E1-AECC-49E8-8865-1C160302B7FA}"/>
              </a:ext>
            </a:extLst>
          </p:cNvPr>
          <p:cNvSpPr>
            <a:spLocks noGrp="1"/>
          </p:cNvSpPr>
          <p:nvPr>
            <p:ph type="title"/>
          </p:nvPr>
        </p:nvSpPr>
        <p:spPr>
          <a:xfrm>
            <a:off x="1409580" y="293275"/>
            <a:ext cx="8632195" cy="845127"/>
          </a:xfrm>
        </p:spPr>
        <p:txBody>
          <a:bodyPr rtlCol="0">
            <a:normAutofit/>
          </a:bodyPr>
          <a:lstStyle/>
          <a:p>
            <a:r>
              <a:rPr lang="zh-TW" altLang="en-US" dirty="0" smtClean="0">
                <a:latin typeface="Microsoft JhengHei UI" panose="020B0604030504040204" pitchFamily="34" charset="-120"/>
                <a:ea typeface="Microsoft JhengHei UI" panose="020B0604030504040204" pitchFamily="34" charset="-120"/>
              </a:rPr>
              <a:t>展示頁</a:t>
            </a:r>
            <a:r>
              <a:rPr lang="en-US" altLang="zh-TW" dirty="0"/>
              <a:t>:</a:t>
            </a:r>
            <a:r>
              <a:rPr lang="zh-TW" altLang="en-US" dirty="0" smtClean="0">
                <a:latin typeface="Microsoft JhengHei UI" panose="020B0604030504040204" pitchFamily="34" charset="-120"/>
                <a:ea typeface="Microsoft JhengHei UI" panose="020B0604030504040204" pitchFamily="34" charset="-120"/>
              </a:rPr>
              <a:t>以全版呈現</a:t>
            </a:r>
            <a:endParaRPr lang="en-US" altLang="zh-TW" dirty="0">
              <a:latin typeface="Microsoft JhengHei UI" panose="020B0604030504040204" pitchFamily="34" charset="-120"/>
              <a:ea typeface="Microsoft JhengHei UI" panose="020B0604030504040204" pitchFamily="34" charset="-120"/>
            </a:endParaRPr>
          </a:p>
        </p:txBody>
      </p:sp>
      <p:pic>
        <p:nvPicPr>
          <p:cNvPr id="4" name="內容版面配置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68077" y="1280018"/>
            <a:ext cx="7315200" cy="5060924"/>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5590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 name="標題 1">
            <a:extLst>
              <a:ext uri="{FF2B5EF4-FFF2-40B4-BE49-F238E27FC236}">
                <a16:creationId xmlns:a16="http://schemas.microsoft.com/office/drawing/2014/main" id="{6E61A9E1-AECC-49E8-8865-1C160302B7FA}"/>
              </a:ext>
            </a:extLst>
          </p:cNvPr>
          <p:cNvSpPr>
            <a:spLocks noGrp="1"/>
          </p:cNvSpPr>
          <p:nvPr>
            <p:ph type="title"/>
          </p:nvPr>
        </p:nvSpPr>
        <p:spPr>
          <a:xfrm>
            <a:off x="1409580" y="293275"/>
            <a:ext cx="8632195" cy="845127"/>
          </a:xfrm>
        </p:spPr>
        <p:txBody>
          <a:bodyPr rtlCol="0">
            <a:normAutofit/>
          </a:bodyPr>
          <a:lstStyle/>
          <a:p>
            <a:r>
              <a:rPr lang="zh-TW" altLang="en-US" dirty="0" smtClean="0">
                <a:latin typeface="Microsoft JhengHei UI" panose="020B0604030504040204" pitchFamily="34" charset="-120"/>
                <a:ea typeface="Microsoft JhengHei UI" panose="020B0604030504040204" pitchFamily="34" charset="-120"/>
              </a:rPr>
              <a:t>主選單</a:t>
            </a:r>
            <a:r>
              <a:rPr lang="en-US" altLang="zh-TW" dirty="0"/>
              <a:t>:</a:t>
            </a:r>
            <a:r>
              <a:rPr lang="zh-TW" altLang="en-US" dirty="0" smtClean="0">
                <a:latin typeface="Microsoft JhengHei UI" panose="020B0604030504040204" pitchFamily="34" charset="-120"/>
                <a:ea typeface="Microsoft JhengHei UI" panose="020B0604030504040204" pitchFamily="34" charset="-120"/>
              </a:rPr>
              <a:t>由左上角的漢堡擴展到全螢幕</a:t>
            </a:r>
            <a:endParaRPr lang="en-US" altLang="zh-TW" dirty="0">
              <a:latin typeface="Microsoft JhengHei UI" panose="020B0604030504040204" pitchFamily="34" charset="-120"/>
              <a:ea typeface="Microsoft JhengHei UI" panose="020B0604030504040204" pitchFamily="34" charset="-120"/>
            </a:endParaRPr>
          </a:p>
        </p:txBody>
      </p:sp>
      <p:pic>
        <p:nvPicPr>
          <p:cNvPr id="6" name="內容版面配置區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26327" y="1294187"/>
            <a:ext cx="5549629" cy="4937588"/>
          </a:xfrm>
        </p:spPr>
      </p:pic>
    </p:spTree>
    <p:extLst>
      <p:ext uri="{BB962C8B-B14F-4D97-AF65-F5344CB8AC3E}">
        <p14:creationId xmlns:p14="http://schemas.microsoft.com/office/powerpoint/2010/main" val="148623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 name="標題 1">
            <a:extLst>
              <a:ext uri="{FF2B5EF4-FFF2-40B4-BE49-F238E27FC236}">
                <a16:creationId xmlns:a16="http://schemas.microsoft.com/office/drawing/2014/main" id="{6E61A9E1-AECC-49E8-8865-1C160302B7FA}"/>
              </a:ext>
            </a:extLst>
          </p:cNvPr>
          <p:cNvSpPr>
            <a:spLocks noGrp="1"/>
          </p:cNvSpPr>
          <p:nvPr>
            <p:ph type="title"/>
          </p:nvPr>
        </p:nvSpPr>
        <p:spPr>
          <a:xfrm>
            <a:off x="1409580" y="293275"/>
            <a:ext cx="8632195" cy="845127"/>
          </a:xfrm>
        </p:spPr>
        <p:txBody>
          <a:bodyPr rtlCol="0">
            <a:normAutofit/>
          </a:bodyPr>
          <a:lstStyle/>
          <a:p>
            <a:r>
              <a:rPr lang="zh-TW" altLang="en-US" dirty="0" smtClean="0"/>
              <a:t>菜單</a:t>
            </a:r>
            <a:r>
              <a:rPr lang="en-US" altLang="zh-TW" dirty="0" smtClean="0"/>
              <a:t>:</a:t>
            </a:r>
            <a:r>
              <a:rPr lang="zh-TW" altLang="en-US" dirty="0" smtClean="0"/>
              <a:t>今日特餐介紹</a:t>
            </a:r>
            <a:r>
              <a:rPr lang="en-US" altLang="zh-TW" dirty="0" smtClean="0"/>
              <a:t>+</a:t>
            </a:r>
            <a:r>
              <a:rPr lang="zh-TW" altLang="en-US" dirty="0" smtClean="0"/>
              <a:t>菜單分類</a:t>
            </a:r>
            <a:endParaRPr lang="en-US" altLang="zh-TW" dirty="0">
              <a:latin typeface="Microsoft JhengHei UI" panose="020B0604030504040204" pitchFamily="34" charset="-120"/>
              <a:ea typeface="Microsoft JhengHei UI" panose="020B0604030504040204" pitchFamily="34" charset="-120"/>
            </a:endParaRPr>
          </a:p>
        </p:txBody>
      </p:sp>
      <p:pic>
        <p:nvPicPr>
          <p:cNvPr id="4" name="內容版面配置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46049" y="1321649"/>
            <a:ext cx="5759255" cy="4793748"/>
          </a:xfrm>
        </p:spPr>
      </p:pic>
    </p:spTree>
    <p:extLst>
      <p:ext uri="{BB962C8B-B14F-4D97-AF65-F5344CB8AC3E}">
        <p14:creationId xmlns:p14="http://schemas.microsoft.com/office/powerpoint/2010/main" val="1430140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 name="標題 1">
            <a:extLst>
              <a:ext uri="{FF2B5EF4-FFF2-40B4-BE49-F238E27FC236}">
                <a16:creationId xmlns:a16="http://schemas.microsoft.com/office/drawing/2014/main" id="{6E61A9E1-AECC-49E8-8865-1C160302B7FA}"/>
              </a:ext>
            </a:extLst>
          </p:cNvPr>
          <p:cNvSpPr>
            <a:spLocks noGrp="1"/>
          </p:cNvSpPr>
          <p:nvPr>
            <p:ph type="title"/>
          </p:nvPr>
        </p:nvSpPr>
        <p:spPr>
          <a:xfrm>
            <a:off x="1409580" y="293275"/>
            <a:ext cx="8632195" cy="845127"/>
          </a:xfrm>
        </p:spPr>
        <p:txBody>
          <a:bodyPr rtlCol="0">
            <a:normAutofit/>
          </a:bodyPr>
          <a:lstStyle/>
          <a:p>
            <a:r>
              <a:rPr lang="zh-TW" altLang="en-US" dirty="0" smtClean="0">
                <a:latin typeface="Microsoft JhengHei UI" panose="020B0604030504040204" pitchFamily="34" charset="-120"/>
                <a:ea typeface="Microsoft JhengHei UI" panose="020B0604030504040204" pitchFamily="34" charset="-120"/>
              </a:rPr>
              <a:t>關於我們</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餐廳故事</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環境介紹</a:t>
            </a:r>
            <a:endParaRPr lang="en-US" altLang="zh-TW" dirty="0">
              <a:latin typeface="Microsoft JhengHei UI" panose="020B0604030504040204" pitchFamily="34" charset="-120"/>
              <a:ea typeface="Microsoft JhengHei UI" panose="020B0604030504040204" pitchFamily="34" charset="-120"/>
            </a:endParaRPr>
          </a:p>
        </p:txBody>
      </p:sp>
      <p:pic>
        <p:nvPicPr>
          <p:cNvPr id="8" name="內容版面配置區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76093" y="1429647"/>
            <a:ext cx="6496212" cy="4560916"/>
          </a:xfrm>
        </p:spPr>
      </p:pic>
    </p:spTree>
    <p:extLst>
      <p:ext uri="{BB962C8B-B14F-4D97-AF65-F5344CB8AC3E}">
        <p14:creationId xmlns:p14="http://schemas.microsoft.com/office/powerpoint/2010/main" val="1244096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 name="標題 1">
            <a:extLst>
              <a:ext uri="{FF2B5EF4-FFF2-40B4-BE49-F238E27FC236}">
                <a16:creationId xmlns:a16="http://schemas.microsoft.com/office/drawing/2014/main" id="{6E61A9E1-AECC-49E8-8865-1C160302B7FA}"/>
              </a:ext>
            </a:extLst>
          </p:cNvPr>
          <p:cNvSpPr>
            <a:spLocks noGrp="1"/>
          </p:cNvSpPr>
          <p:nvPr>
            <p:ph type="title"/>
          </p:nvPr>
        </p:nvSpPr>
        <p:spPr>
          <a:xfrm>
            <a:off x="1409580" y="293275"/>
            <a:ext cx="8632195" cy="845127"/>
          </a:xfrm>
        </p:spPr>
        <p:txBody>
          <a:bodyPr rtlCol="0">
            <a:normAutofit fontScale="90000"/>
          </a:bodyPr>
          <a:lstStyle/>
          <a:p>
            <a:r>
              <a:rPr lang="zh-TW" altLang="en-US" dirty="0" smtClean="0">
                <a:latin typeface="Microsoft JhengHei UI" panose="020B0604030504040204" pitchFamily="34" charset="-120"/>
                <a:ea typeface="Microsoft JhengHei UI" panose="020B0604030504040204" pitchFamily="34" charset="-120"/>
              </a:rPr>
              <a:t>最新活動</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活動日曆</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最近活動介紹</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近期活動</a:t>
            </a:r>
            <a:endParaRPr lang="en-US" altLang="zh-TW" dirty="0">
              <a:latin typeface="Microsoft JhengHei UI" panose="020B0604030504040204" pitchFamily="34" charset="-120"/>
              <a:ea typeface="Microsoft JhengHei UI" panose="020B0604030504040204" pitchFamily="34" charset="-120"/>
            </a:endParaRPr>
          </a:p>
        </p:txBody>
      </p:sp>
      <p:pic>
        <p:nvPicPr>
          <p:cNvPr id="4" name="內容版面配置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82565" y="1138402"/>
            <a:ext cx="6686224" cy="5114996"/>
          </a:xfrm>
        </p:spPr>
      </p:pic>
    </p:spTree>
    <p:extLst>
      <p:ext uri="{BB962C8B-B14F-4D97-AF65-F5344CB8AC3E}">
        <p14:creationId xmlns:p14="http://schemas.microsoft.com/office/powerpoint/2010/main" val="3675746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靶心設計的裝飾影像">
            <a:extLst>
              <a:ext uri="{FF2B5EF4-FFF2-40B4-BE49-F238E27FC236}">
                <a16:creationId xmlns:a16="http://schemas.microsoft.com/office/drawing/2014/main" id="{4BE4B96E-5EA8-4897-BE2C-FDAE5768F9C4}"/>
              </a:ext>
            </a:extLst>
          </p:cNvPr>
          <p:cNvPicPr>
            <a:picLocks noChangeAspect="1"/>
          </p:cNvPicPr>
          <p:nvPr/>
        </p:nvPicPr>
        <p:blipFill rotWithShape="1">
          <a:blip r:embed="rId3">
            <a:alphaModFix amt="15000"/>
          </a:blip>
          <a:srcRect t="6584" b="9171"/>
          <a:stretch/>
        </p:blipFill>
        <p:spPr>
          <a:xfrm>
            <a:off x="20" y="2030"/>
            <a:ext cx="12191980" cy="6855970"/>
          </a:xfrm>
          <a:prstGeom prst="rect">
            <a:avLst/>
          </a:prstGeom>
        </p:spPr>
      </p:pic>
      <p:sp>
        <p:nvSpPr>
          <p:cNvPr id="2" name="標題 1">
            <a:extLst>
              <a:ext uri="{FF2B5EF4-FFF2-40B4-BE49-F238E27FC236}">
                <a16:creationId xmlns:a16="http://schemas.microsoft.com/office/drawing/2014/main" id="{6E61A9E1-AECC-49E8-8865-1C160302B7FA}"/>
              </a:ext>
            </a:extLst>
          </p:cNvPr>
          <p:cNvSpPr>
            <a:spLocks noGrp="1"/>
          </p:cNvSpPr>
          <p:nvPr>
            <p:ph type="title"/>
          </p:nvPr>
        </p:nvSpPr>
        <p:spPr>
          <a:xfrm>
            <a:off x="1409580" y="293275"/>
            <a:ext cx="8632195" cy="845127"/>
          </a:xfrm>
        </p:spPr>
        <p:txBody>
          <a:bodyPr rtlCol="0">
            <a:normAutofit fontScale="90000"/>
          </a:bodyPr>
          <a:lstStyle/>
          <a:p>
            <a:r>
              <a:rPr lang="zh-TW" altLang="en-US" dirty="0" smtClean="0">
                <a:latin typeface="Microsoft JhengHei UI" panose="020B0604030504040204" pitchFamily="34" charset="-120"/>
                <a:ea typeface="Microsoft JhengHei UI" panose="020B0604030504040204" pitchFamily="34" charset="-120"/>
              </a:rPr>
              <a:t>餐廳位置</a:t>
            </a:r>
            <a:r>
              <a:rPr lang="en-US" altLang="zh-TW" dirty="0" smtClean="0">
                <a:latin typeface="Microsoft JhengHei UI" panose="020B0604030504040204" pitchFamily="34" charset="-120"/>
                <a:ea typeface="Microsoft JhengHei UI" panose="020B0604030504040204" pitchFamily="34" charset="-120"/>
              </a:rPr>
              <a:t>:GOOGLE MAP + </a:t>
            </a:r>
            <a:r>
              <a:rPr lang="zh-TW" altLang="en-US" dirty="0" smtClean="0">
                <a:latin typeface="Microsoft JhengHei UI" panose="020B0604030504040204" pitchFamily="34" charset="-120"/>
                <a:ea typeface="Microsoft JhengHei UI" panose="020B0604030504040204" pitchFamily="34" charset="-120"/>
              </a:rPr>
              <a:t>通勤方式</a:t>
            </a:r>
            <a:r>
              <a:rPr lang="en-US" altLang="zh-TW" dirty="0" smtClean="0">
                <a:latin typeface="Microsoft JhengHei UI" panose="020B0604030504040204" pitchFamily="34" charset="-120"/>
                <a:ea typeface="Microsoft JhengHei UI" panose="020B0604030504040204" pitchFamily="34" charset="-120"/>
              </a:rPr>
              <a:t>+</a:t>
            </a:r>
            <a:r>
              <a:rPr lang="zh-TW" altLang="en-US" dirty="0" smtClean="0">
                <a:latin typeface="Microsoft JhengHei UI" panose="020B0604030504040204" pitchFamily="34" charset="-120"/>
                <a:ea typeface="Microsoft JhengHei UI" panose="020B0604030504040204" pitchFamily="34" charset="-120"/>
              </a:rPr>
              <a:t>聯絡方法</a:t>
            </a:r>
            <a:endParaRPr lang="en-US" altLang="zh-TW" dirty="0">
              <a:latin typeface="Microsoft JhengHei UI" panose="020B0604030504040204" pitchFamily="34" charset="-120"/>
              <a:ea typeface="Microsoft JhengHei UI" panose="020B0604030504040204" pitchFamily="34" charset="-120"/>
            </a:endParaRPr>
          </a:p>
        </p:txBody>
      </p:sp>
      <p:pic>
        <p:nvPicPr>
          <p:cNvPr id="6" name="內容版面配置區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32972" y="1073033"/>
            <a:ext cx="8325181" cy="5407077"/>
          </a:xfrm>
        </p:spPr>
      </p:pic>
    </p:spTree>
    <p:extLst>
      <p:ext uri="{BB962C8B-B14F-4D97-AF65-F5344CB8AC3E}">
        <p14:creationId xmlns:p14="http://schemas.microsoft.com/office/powerpoint/2010/main" val="2790264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大馬士革風">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Office_36804242_TF44600913.potx" id="{DE72D271-6354-4A2B-97B0-6A9C080C3AF1}" vid="{E9912724-FFA1-4B7C-B478-C5B003BA6F7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5A5B28-3D16-4621-8849-6D474A759E29}">
  <ds:schemaRefs>
    <ds:schemaRef ds:uri="http://schemas.microsoft.com/office/2006/metadata/properties"/>
    <ds:schemaRef ds:uri="http://schemas.openxmlformats.org/package/2006/metadata/core-properties"/>
    <ds:schemaRef ds:uri="http://www.w3.org/XML/1998/namespace"/>
    <ds:schemaRef ds:uri="http://purl.org/dc/terms/"/>
    <ds:schemaRef ds:uri="71af3243-3dd4-4a8d-8c0d-dd76da1f02a5"/>
    <ds:schemaRef ds:uri="16c05727-aa75-4e4a-9b5f-8a80a1165891"/>
    <ds:schemaRef ds:uri="http://schemas.microsoft.com/office/2006/documentManagement/types"/>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7D98229-7B95-4B48-98C8-487C48B3172A}">
  <ds:schemaRefs>
    <ds:schemaRef ds:uri="http://schemas.microsoft.com/sharepoint/v3/contenttype/forms"/>
  </ds:schemaRefs>
</ds:datastoreItem>
</file>

<file path=customXml/itemProps3.xml><?xml version="1.0" encoding="utf-8"?>
<ds:datastoreItem xmlns:ds="http://schemas.openxmlformats.org/officeDocument/2006/customXml" ds:itemID="{253DAA06-94EB-4823-9E76-54CD605DE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大馬士革風設計</Template>
  <TotalTime>0</TotalTime>
  <Words>202</Words>
  <Application>Microsoft Office PowerPoint</Application>
  <PresentationFormat>寬螢幕</PresentationFormat>
  <Paragraphs>36</Paragraphs>
  <Slides>13</Slides>
  <Notes>12</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13</vt:i4>
      </vt:variant>
    </vt:vector>
  </HeadingPairs>
  <TitlesOfParts>
    <vt:vector size="17" baseType="lpstr">
      <vt:lpstr>inherit</vt:lpstr>
      <vt:lpstr>Microsoft JhengHei UI</vt:lpstr>
      <vt:lpstr>Arial</vt:lpstr>
      <vt:lpstr>大馬士革風</vt:lpstr>
      <vt:lpstr>畢業專題 </vt:lpstr>
      <vt:lpstr>設計方向</vt:lpstr>
      <vt:lpstr>流程圖</vt:lpstr>
      <vt:lpstr>展示頁:以全版呈現</vt:lpstr>
      <vt:lpstr>主選單:由左上角的漢堡擴展到全螢幕</vt:lpstr>
      <vt:lpstr>菜單:今日特餐介紹+菜單分類</vt:lpstr>
      <vt:lpstr>關於我們:餐廳故事+環境介紹</vt:lpstr>
      <vt:lpstr>最新活動:活動日曆+最近活動介紹+近期活動</vt:lpstr>
      <vt:lpstr>餐廳位置:GOOGLE MAP + 通勤方式+聯絡方法</vt:lpstr>
      <vt:lpstr>會員專區(未登入):註冊+登入</vt:lpstr>
      <vt:lpstr>會員專區(已登入):訂餐服務+已訂餐訊息，人才應徵</vt:lpstr>
      <vt:lpstr>LOGO設計</vt:lpstr>
      <vt:lpstr>謝謝觀賞</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2020-06-19T07:25:41Z</dcterms:created>
  <dcterms:modified xsi:type="dcterms:W3CDTF">2020-08-06T01:55:22Z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